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70" r:id="rId15"/>
    <p:sldId id="271" r:id="rId1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drych Radek" initials="HR" lastIdx="9" clrIdx="0">
    <p:extLst>
      <p:ext uri="{19B8F6BF-5375-455C-9EA6-DF929625EA0E}">
        <p15:presenceInfo xmlns:p15="http://schemas.microsoft.com/office/powerpoint/2012/main" userId="S::JD99277@KBC-GROUP.COM::8a14d984-3642-489f-a88f-65527b4e36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5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drych Radek" userId="8a14d984-3642-489f-a88f-65527b4e3648" providerId="ADAL" clId="{762974CA-2238-452D-B98B-D68B95B6AD8C}"/>
    <pc:docChg chg="undo custSel addSld delSld modSld sldOrd">
      <pc:chgData name="Hendrych Radek" userId="8a14d984-3642-489f-a88f-65527b4e3648" providerId="ADAL" clId="{762974CA-2238-452D-B98B-D68B95B6AD8C}" dt="2021-10-07T04:22:35.914" v="1612" actId="20577"/>
      <pc:docMkLst>
        <pc:docMk/>
      </pc:docMkLst>
      <pc:sldChg chg="addSp delSp modSp mod">
        <pc:chgData name="Hendrych Radek" userId="8a14d984-3642-489f-a88f-65527b4e3648" providerId="ADAL" clId="{762974CA-2238-452D-B98B-D68B95B6AD8C}" dt="2021-10-07T04:15:47.366" v="1503" actId="20577"/>
        <pc:sldMkLst>
          <pc:docMk/>
          <pc:sldMk cId="2638728352" sldId="256"/>
        </pc:sldMkLst>
        <pc:spChg chg="mod">
          <ac:chgData name="Hendrych Radek" userId="8a14d984-3642-489f-a88f-65527b4e3648" providerId="ADAL" clId="{762974CA-2238-452D-B98B-D68B95B6AD8C}" dt="2021-10-07T04:15:39.432" v="1497" actId="255"/>
          <ac:spMkLst>
            <pc:docMk/>
            <pc:sldMk cId="2638728352" sldId="256"/>
            <ac:spMk id="2" creationId="{5438A758-B878-4BA4-9056-DA7226F4FF26}"/>
          </ac:spMkLst>
        </pc:spChg>
        <pc:spChg chg="mod">
          <ac:chgData name="Hendrych Radek" userId="8a14d984-3642-489f-a88f-65527b4e3648" providerId="ADAL" clId="{762974CA-2238-452D-B98B-D68B95B6AD8C}" dt="2021-10-07T04:15:47.366" v="1503" actId="20577"/>
          <ac:spMkLst>
            <pc:docMk/>
            <pc:sldMk cId="2638728352" sldId="256"/>
            <ac:spMk id="3" creationId="{2330EF9D-0489-4490-A900-CF8FA93BECFA}"/>
          </ac:spMkLst>
        </pc:spChg>
        <pc:spChg chg="del">
          <ac:chgData name="Hendrych Radek" userId="8a14d984-3642-489f-a88f-65527b4e3648" providerId="ADAL" clId="{762974CA-2238-452D-B98B-D68B95B6AD8C}" dt="2021-10-07T04:15:27.372" v="1496" actId="26606"/>
          <ac:spMkLst>
            <pc:docMk/>
            <pc:sldMk cId="2638728352" sldId="256"/>
            <ac:spMk id="8" creationId="{934F1179-B481-4F9E-BCA3-AFB972070F83}"/>
          </ac:spMkLst>
        </pc:spChg>
        <pc:spChg chg="del">
          <ac:chgData name="Hendrych Radek" userId="8a14d984-3642-489f-a88f-65527b4e3648" providerId="ADAL" clId="{762974CA-2238-452D-B98B-D68B95B6AD8C}" dt="2021-10-07T04:15:27.372" v="1496" actId="26606"/>
          <ac:spMkLst>
            <pc:docMk/>
            <pc:sldMk cId="2638728352" sldId="256"/>
            <ac:spMk id="10" creationId="{827DC2C4-B485-428A-BF4A-472D2967F47F}"/>
          </ac:spMkLst>
        </pc:spChg>
        <pc:spChg chg="del">
          <ac:chgData name="Hendrych Radek" userId="8a14d984-3642-489f-a88f-65527b4e3648" providerId="ADAL" clId="{762974CA-2238-452D-B98B-D68B95B6AD8C}" dt="2021-10-07T04:15:27.372" v="1496" actId="26606"/>
          <ac:spMkLst>
            <pc:docMk/>
            <pc:sldMk cId="2638728352" sldId="256"/>
            <ac:spMk id="12" creationId="{EE04B5EB-F158-4507-90DD-BD23620C7CC9}"/>
          </ac:spMkLst>
        </pc:spChg>
        <pc:spChg chg="add">
          <ac:chgData name="Hendrych Radek" userId="8a14d984-3642-489f-a88f-65527b4e3648" providerId="ADAL" clId="{762974CA-2238-452D-B98B-D68B95B6AD8C}" dt="2021-10-07T04:15:27.372" v="1496" actId="26606"/>
          <ac:spMkLst>
            <pc:docMk/>
            <pc:sldMk cId="2638728352" sldId="256"/>
            <ac:spMk id="17" creationId="{458C1BCA-247F-4480-B78C-924FEBA5CD65}"/>
          </ac:spMkLst>
        </pc:spChg>
        <pc:spChg chg="add">
          <ac:chgData name="Hendrych Radek" userId="8a14d984-3642-489f-a88f-65527b4e3648" providerId="ADAL" clId="{762974CA-2238-452D-B98B-D68B95B6AD8C}" dt="2021-10-07T04:15:27.372" v="1496" actId="26606"/>
          <ac:spMkLst>
            <pc:docMk/>
            <pc:sldMk cId="2638728352" sldId="256"/>
            <ac:spMk id="19" creationId="{B8E37057-BDB6-4452-836A-27973D54F2D8}"/>
          </ac:spMkLst>
        </pc:spChg>
        <pc:spChg chg="add">
          <ac:chgData name="Hendrych Radek" userId="8a14d984-3642-489f-a88f-65527b4e3648" providerId="ADAL" clId="{762974CA-2238-452D-B98B-D68B95B6AD8C}" dt="2021-10-07T04:15:27.372" v="1496" actId="26606"/>
          <ac:spMkLst>
            <pc:docMk/>
            <pc:sldMk cId="2638728352" sldId="256"/>
            <ac:spMk id="21" creationId="{11A3A707-72D6-4BAB-8187-F8204F4EDC6B}"/>
          </ac:spMkLst>
        </pc:spChg>
        <pc:spChg chg="add">
          <ac:chgData name="Hendrych Radek" userId="8a14d984-3642-489f-a88f-65527b4e3648" providerId="ADAL" clId="{762974CA-2238-452D-B98B-D68B95B6AD8C}" dt="2021-10-07T04:15:27.372" v="1496" actId="26606"/>
          <ac:spMkLst>
            <pc:docMk/>
            <pc:sldMk cId="2638728352" sldId="256"/>
            <ac:spMk id="23" creationId="{C983411D-901F-4574-9926-33415AA921FF}"/>
          </ac:spMkLst>
        </pc:spChg>
      </pc:sldChg>
      <pc:sldChg chg="addSp modSp mod modClrScheme chgLayout">
        <pc:chgData name="Hendrych Radek" userId="8a14d984-3642-489f-a88f-65527b4e3648" providerId="ADAL" clId="{762974CA-2238-452D-B98B-D68B95B6AD8C}" dt="2021-10-07T04:16:11.914" v="1550" actId="20577"/>
        <pc:sldMkLst>
          <pc:docMk/>
          <pc:sldMk cId="818271475" sldId="257"/>
        </pc:sldMkLst>
        <pc:spChg chg="mod ord">
          <ac:chgData name="Hendrych Radek" userId="8a14d984-3642-489f-a88f-65527b4e3648" providerId="ADAL" clId="{762974CA-2238-452D-B98B-D68B95B6AD8C}" dt="2021-10-06T05:42:26.930" v="1265" actId="207"/>
          <ac:spMkLst>
            <pc:docMk/>
            <pc:sldMk cId="818271475" sldId="257"/>
            <ac:spMk id="2" creationId="{A07D41BC-78FE-46F0-95FA-8045FFB75B19}"/>
          </ac:spMkLst>
        </pc:spChg>
        <pc:spChg chg="mod ord">
          <ac:chgData name="Hendrych Radek" userId="8a14d984-3642-489f-a88f-65527b4e3648" providerId="ADAL" clId="{762974CA-2238-452D-B98B-D68B95B6AD8C}" dt="2021-10-07T04:16:11.914" v="1550" actId="20577"/>
          <ac:spMkLst>
            <pc:docMk/>
            <pc:sldMk cId="818271475" sldId="257"/>
            <ac:spMk id="3" creationId="{957634C5-B42F-45B3-B1ED-14CA670D1822}"/>
          </ac:spMkLst>
        </pc:spChg>
        <pc:spChg chg="add mod ord">
          <ac:chgData name="Hendrych Radek" userId="8a14d984-3642-489f-a88f-65527b4e3648" providerId="ADAL" clId="{762974CA-2238-452D-B98B-D68B95B6AD8C}" dt="2021-10-06T04:25:54.004" v="463" actId="20577"/>
          <ac:spMkLst>
            <pc:docMk/>
            <pc:sldMk cId="818271475" sldId="257"/>
            <ac:spMk id="4" creationId="{26EF68FC-331D-4D43-8E7F-EA9BC92F8276}"/>
          </ac:spMkLst>
        </pc:spChg>
      </pc:sldChg>
      <pc:sldChg chg="modSp new mod">
        <pc:chgData name="Hendrych Radek" userId="8a14d984-3642-489f-a88f-65527b4e3648" providerId="ADAL" clId="{762974CA-2238-452D-B98B-D68B95B6AD8C}" dt="2021-10-07T04:22:35.914" v="1612" actId="20577"/>
        <pc:sldMkLst>
          <pc:docMk/>
          <pc:sldMk cId="1023086465" sldId="258"/>
        </pc:sldMkLst>
        <pc:spChg chg="mod">
          <ac:chgData name="Hendrych Radek" userId="8a14d984-3642-489f-a88f-65527b4e3648" providerId="ADAL" clId="{762974CA-2238-452D-B98B-D68B95B6AD8C}" dt="2021-10-06T05:42:34.947" v="1268" actId="108"/>
          <ac:spMkLst>
            <pc:docMk/>
            <pc:sldMk cId="1023086465" sldId="258"/>
            <ac:spMk id="2" creationId="{EEDC5B3A-3291-4E46-8845-95592D316AD8}"/>
          </ac:spMkLst>
        </pc:spChg>
        <pc:spChg chg="mod">
          <ac:chgData name="Hendrych Radek" userId="8a14d984-3642-489f-a88f-65527b4e3648" providerId="ADAL" clId="{762974CA-2238-452D-B98B-D68B95B6AD8C}" dt="2021-10-07T04:22:35.914" v="1612" actId="20577"/>
          <ac:spMkLst>
            <pc:docMk/>
            <pc:sldMk cId="1023086465" sldId="258"/>
            <ac:spMk id="3" creationId="{EAD56304-86E6-4AB1-99A3-AD9575922735}"/>
          </ac:spMkLst>
        </pc:spChg>
      </pc:sldChg>
      <pc:sldChg chg="modSp add mod">
        <pc:chgData name="Hendrych Radek" userId="8a14d984-3642-489f-a88f-65527b4e3648" providerId="ADAL" clId="{762974CA-2238-452D-B98B-D68B95B6AD8C}" dt="2021-10-06T05:42:37.568" v="1269" actId="108"/>
        <pc:sldMkLst>
          <pc:docMk/>
          <pc:sldMk cId="3157668579" sldId="259"/>
        </pc:sldMkLst>
        <pc:spChg chg="mod">
          <ac:chgData name="Hendrych Radek" userId="8a14d984-3642-489f-a88f-65527b4e3648" providerId="ADAL" clId="{762974CA-2238-452D-B98B-D68B95B6AD8C}" dt="2021-10-06T05:42:37.568" v="1269" actId="108"/>
          <ac:spMkLst>
            <pc:docMk/>
            <pc:sldMk cId="3157668579" sldId="259"/>
            <ac:spMk id="2" creationId="{EEDC5B3A-3291-4E46-8845-95592D316AD8}"/>
          </ac:spMkLst>
        </pc:spChg>
        <pc:spChg chg="mod">
          <ac:chgData name="Hendrych Radek" userId="8a14d984-3642-489f-a88f-65527b4e3648" providerId="ADAL" clId="{762974CA-2238-452D-B98B-D68B95B6AD8C}" dt="2021-10-06T05:29:58.366" v="1071" actId="113"/>
          <ac:spMkLst>
            <pc:docMk/>
            <pc:sldMk cId="3157668579" sldId="259"/>
            <ac:spMk id="3" creationId="{EAD56304-86E6-4AB1-99A3-AD9575922735}"/>
          </ac:spMkLst>
        </pc:spChg>
      </pc:sldChg>
      <pc:sldChg chg="modSp add mod addCm modCm">
        <pc:chgData name="Hendrych Radek" userId="8a14d984-3642-489f-a88f-65527b4e3648" providerId="ADAL" clId="{762974CA-2238-452D-B98B-D68B95B6AD8C}" dt="2021-10-06T10:59:50.909" v="1341"/>
        <pc:sldMkLst>
          <pc:docMk/>
          <pc:sldMk cId="776437971" sldId="260"/>
        </pc:sldMkLst>
        <pc:spChg chg="mod">
          <ac:chgData name="Hendrych Radek" userId="8a14d984-3642-489f-a88f-65527b4e3648" providerId="ADAL" clId="{762974CA-2238-452D-B98B-D68B95B6AD8C}" dt="2021-10-06T05:42:40.660" v="1270" actId="108"/>
          <ac:spMkLst>
            <pc:docMk/>
            <pc:sldMk cId="776437971" sldId="260"/>
            <ac:spMk id="2" creationId="{EEDC5B3A-3291-4E46-8845-95592D316AD8}"/>
          </ac:spMkLst>
        </pc:spChg>
        <pc:spChg chg="mod">
          <ac:chgData name="Hendrych Radek" userId="8a14d984-3642-489f-a88f-65527b4e3648" providerId="ADAL" clId="{762974CA-2238-452D-B98B-D68B95B6AD8C}" dt="2021-10-06T04:52:20.329" v="992" actId="113"/>
          <ac:spMkLst>
            <pc:docMk/>
            <pc:sldMk cId="776437971" sldId="260"/>
            <ac:spMk id="3" creationId="{EAD56304-86E6-4AB1-99A3-AD9575922735}"/>
          </ac:spMkLst>
        </pc:spChg>
      </pc:sldChg>
      <pc:sldChg chg="modSp add mod addCm modCm">
        <pc:chgData name="Hendrych Radek" userId="8a14d984-3642-489f-a88f-65527b4e3648" providerId="ADAL" clId="{762974CA-2238-452D-B98B-D68B95B6AD8C}" dt="2021-10-06T05:42:48.945" v="1273" actId="108"/>
        <pc:sldMkLst>
          <pc:docMk/>
          <pc:sldMk cId="788567929" sldId="261"/>
        </pc:sldMkLst>
        <pc:spChg chg="mod">
          <ac:chgData name="Hendrych Radek" userId="8a14d984-3642-489f-a88f-65527b4e3648" providerId="ADAL" clId="{762974CA-2238-452D-B98B-D68B95B6AD8C}" dt="2021-10-06T05:42:48.945" v="1273" actId="108"/>
          <ac:spMkLst>
            <pc:docMk/>
            <pc:sldMk cId="788567929" sldId="261"/>
            <ac:spMk id="2" creationId="{EEDC5B3A-3291-4E46-8845-95592D316AD8}"/>
          </ac:spMkLst>
        </pc:spChg>
        <pc:spChg chg="mod">
          <ac:chgData name="Hendrych Radek" userId="8a14d984-3642-489f-a88f-65527b4e3648" providerId="ADAL" clId="{762974CA-2238-452D-B98B-D68B95B6AD8C}" dt="2021-10-06T05:01:21.225" v="1007" actId="6549"/>
          <ac:spMkLst>
            <pc:docMk/>
            <pc:sldMk cId="788567929" sldId="261"/>
            <ac:spMk id="3" creationId="{EAD56304-86E6-4AB1-99A3-AD9575922735}"/>
          </ac:spMkLst>
        </pc:spChg>
      </pc:sldChg>
      <pc:sldChg chg="modSp add mod addCm modCm">
        <pc:chgData name="Hendrych Radek" userId="8a14d984-3642-489f-a88f-65527b4e3648" providerId="ADAL" clId="{762974CA-2238-452D-B98B-D68B95B6AD8C}" dt="2021-10-06T05:42:53.894" v="1274" actId="108"/>
        <pc:sldMkLst>
          <pc:docMk/>
          <pc:sldMk cId="2443949695" sldId="262"/>
        </pc:sldMkLst>
        <pc:spChg chg="mod">
          <ac:chgData name="Hendrych Radek" userId="8a14d984-3642-489f-a88f-65527b4e3648" providerId="ADAL" clId="{762974CA-2238-452D-B98B-D68B95B6AD8C}" dt="2021-10-06T05:42:53.894" v="1274" actId="108"/>
          <ac:spMkLst>
            <pc:docMk/>
            <pc:sldMk cId="2443949695" sldId="262"/>
            <ac:spMk id="2" creationId="{EEDC5B3A-3291-4E46-8845-95592D316AD8}"/>
          </ac:spMkLst>
        </pc:spChg>
        <pc:spChg chg="mod">
          <ac:chgData name="Hendrych Radek" userId="8a14d984-3642-489f-a88f-65527b4e3648" providerId="ADAL" clId="{762974CA-2238-452D-B98B-D68B95B6AD8C}" dt="2021-10-06T05:05:08.546" v="1013" actId="113"/>
          <ac:spMkLst>
            <pc:docMk/>
            <pc:sldMk cId="2443949695" sldId="262"/>
            <ac:spMk id="3" creationId="{EAD56304-86E6-4AB1-99A3-AD9575922735}"/>
          </ac:spMkLst>
        </pc:spChg>
      </pc:sldChg>
      <pc:sldChg chg="new del">
        <pc:chgData name="Hendrych Radek" userId="8a14d984-3642-489f-a88f-65527b4e3648" providerId="ADAL" clId="{762974CA-2238-452D-B98B-D68B95B6AD8C}" dt="2021-10-06T05:05:54.778" v="1015" actId="680"/>
        <pc:sldMkLst>
          <pc:docMk/>
          <pc:sldMk cId="2332039169" sldId="263"/>
        </pc:sldMkLst>
      </pc:sldChg>
      <pc:sldChg chg="modSp add mod addCm modCm">
        <pc:chgData name="Hendrych Radek" userId="8a14d984-3642-489f-a88f-65527b4e3648" providerId="ADAL" clId="{762974CA-2238-452D-B98B-D68B95B6AD8C}" dt="2021-10-06T05:42:56.833" v="1275" actId="108"/>
        <pc:sldMkLst>
          <pc:docMk/>
          <pc:sldMk cId="3651650142" sldId="263"/>
        </pc:sldMkLst>
        <pc:spChg chg="mod">
          <ac:chgData name="Hendrych Radek" userId="8a14d984-3642-489f-a88f-65527b4e3648" providerId="ADAL" clId="{762974CA-2238-452D-B98B-D68B95B6AD8C}" dt="2021-10-06T05:42:56.833" v="1275" actId="108"/>
          <ac:spMkLst>
            <pc:docMk/>
            <pc:sldMk cId="3651650142" sldId="263"/>
            <ac:spMk id="2" creationId="{EEDC5B3A-3291-4E46-8845-95592D316AD8}"/>
          </ac:spMkLst>
        </pc:spChg>
        <pc:spChg chg="mod">
          <ac:chgData name="Hendrych Radek" userId="8a14d984-3642-489f-a88f-65527b4e3648" providerId="ADAL" clId="{762974CA-2238-452D-B98B-D68B95B6AD8C}" dt="2021-10-06T05:08:06.508" v="1023" actId="113"/>
          <ac:spMkLst>
            <pc:docMk/>
            <pc:sldMk cId="3651650142" sldId="263"/>
            <ac:spMk id="3" creationId="{EAD56304-86E6-4AB1-99A3-AD9575922735}"/>
          </ac:spMkLst>
        </pc:spChg>
      </pc:sldChg>
      <pc:sldChg chg="modSp add mod addCm modCm">
        <pc:chgData name="Hendrych Radek" userId="8a14d984-3642-489f-a88f-65527b4e3648" providerId="ADAL" clId="{762974CA-2238-452D-B98B-D68B95B6AD8C}" dt="2021-10-06T14:20:32.253" v="1495"/>
        <pc:sldMkLst>
          <pc:docMk/>
          <pc:sldMk cId="1588439354" sldId="264"/>
        </pc:sldMkLst>
        <pc:spChg chg="mod">
          <ac:chgData name="Hendrych Radek" userId="8a14d984-3642-489f-a88f-65527b4e3648" providerId="ADAL" clId="{762974CA-2238-452D-B98B-D68B95B6AD8C}" dt="2021-10-06T05:43:00.356" v="1276" actId="108"/>
          <ac:spMkLst>
            <pc:docMk/>
            <pc:sldMk cId="1588439354" sldId="264"/>
            <ac:spMk id="2" creationId="{EEDC5B3A-3291-4E46-8845-95592D316AD8}"/>
          </ac:spMkLst>
        </pc:spChg>
        <pc:spChg chg="mod">
          <ac:chgData name="Hendrych Radek" userId="8a14d984-3642-489f-a88f-65527b4e3648" providerId="ADAL" clId="{762974CA-2238-452D-B98B-D68B95B6AD8C}" dt="2021-10-06T05:11:35.992" v="1029" actId="113"/>
          <ac:spMkLst>
            <pc:docMk/>
            <pc:sldMk cId="1588439354" sldId="264"/>
            <ac:spMk id="3" creationId="{EAD56304-86E6-4AB1-99A3-AD9575922735}"/>
          </ac:spMkLst>
        </pc:spChg>
      </pc:sldChg>
      <pc:sldChg chg="modSp add mod ord addCm modCm">
        <pc:chgData name="Hendrych Radek" userId="8a14d984-3642-489f-a88f-65527b4e3648" providerId="ADAL" clId="{762974CA-2238-452D-B98B-D68B95B6AD8C}" dt="2021-10-06T11:18:52.307" v="1345"/>
        <pc:sldMkLst>
          <pc:docMk/>
          <pc:sldMk cId="2982435097" sldId="265"/>
        </pc:sldMkLst>
        <pc:spChg chg="mod">
          <ac:chgData name="Hendrych Radek" userId="8a14d984-3642-489f-a88f-65527b4e3648" providerId="ADAL" clId="{762974CA-2238-452D-B98B-D68B95B6AD8C}" dt="2021-10-06T05:43:04.267" v="1277" actId="108"/>
          <ac:spMkLst>
            <pc:docMk/>
            <pc:sldMk cId="2982435097" sldId="265"/>
            <ac:spMk id="2" creationId="{EEDC5B3A-3291-4E46-8845-95592D316AD8}"/>
          </ac:spMkLst>
        </pc:spChg>
        <pc:spChg chg="mod">
          <ac:chgData name="Hendrych Radek" userId="8a14d984-3642-489f-a88f-65527b4e3648" providerId="ADAL" clId="{762974CA-2238-452D-B98B-D68B95B6AD8C}" dt="2021-10-06T05:16:13.061" v="1037" actId="113"/>
          <ac:spMkLst>
            <pc:docMk/>
            <pc:sldMk cId="2982435097" sldId="265"/>
            <ac:spMk id="3" creationId="{EAD56304-86E6-4AB1-99A3-AD9575922735}"/>
          </ac:spMkLst>
        </pc:spChg>
      </pc:sldChg>
      <pc:sldChg chg="modSp add mod addCm modCm">
        <pc:chgData name="Hendrych Radek" userId="8a14d984-3642-489f-a88f-65527b4e3648" providerId="ADAL" clId="{762974CA-2238-452D-B98B-D68B95B6AD8C}" dt="2021-10-06T05:43:07.693" v="1278" actId="108"/>
        <pc:sldMkLst>
          <pc:docMk/>
          <pc:sldMk cId="1276978199" sldId="266"/>
        </pc:sldMkLst>
        <pc:spChg chg="mod">
          <ac:chgData name="Hendrych Radek" userId="8a14d984-3642-489f-a88f-65527b4e3648" providerId="ADAL" clId="{762974CA-2238-452D-B98B-D68B95B6AD8C}" dt="2021-10-06T05:43:07.693" v="1278" actId="108"/>
          <ac:spMkLst>
            <pc:docMk/>
            <pc:sldMk cId="1276978199" sldId="266"/>
            <ac:spMk id="2" creationId="{EEDC5B3A-3291-4E46-8845-95592D316AD8}"/>
          </ac:spMkLst>
        </pc:spChg>
        <pc:spChg chg="mod">
          <ac:chgData name="Hendrych Radek" userId="8a14d984-3642-489f-a88f-65527b4e3648" providerId="ADAL" clId="{762974CA-2238-452D-B98B-D68B95B6AD8C}" dt="2021-10-06T05:20:14.703" v="1044" actId="113"/>
          <ac:spMkLst>
            <pc:docMk/>
            <pc:sldMk cId="1276978199" sldId="266"/>
            <ac:spMk id="3" creationId="{EAD56304-86E6-4AB1-99A3-AD9575922735}"/>
          </ac:spMkLst>
        </pc:spChg>
      </pc:sldChg>
      <pc:sldChg chg="modSp add mod addCm modCm">
        <pc:chgData name="Hendrych Radek" userId="8a14d984-3642-489f-a88f-65527b4e3648" providerId="ADAL" clId="{762974CA-2238-452D-B98B-D68B95B6AD8C}" dt="2021-10-06T05:43:11.421" v="1279" actId="108"/>
        <pc:sldMkLst>
          <pc:docMk/>
          <pc:sldMk cId="3459906745" sldId="267"/>
        </pc:sldMkLst>
        <pc:spChg chg="mod">
          <ac:chgData name="Hendrych Radek" userId="8a14d984-3642-489f-a88f-65527b4e3648" providerId="ADAL" clId="{762974CA-2238-452D-B98B-D68B95B6AD8C}" dt="2021-10-06T05:43:11.421" v="1279" actId="108"/>
          <ac:spMkLst>
            <pc:docMk/>
            <pc:sldMk cId="3459906745" sldId="267"/>
            <ac:spMk id="2" creationId="{EEDC5B3A-3291-4E46-8845-95592D316AD8}"/>
          </ac:spMkLst>
        </pc:spChg>
        <pc:spChg chg="mod">
          <ac:chgData name="Hendrych Radek" userId="8a14d984-3642-489f-a88f-65527b4e3648" providerId="ADAL" clId="{762974CA-2238-452D-B98B-D68B95B6AD8C}" dt="2021-10-06T05:23:35.762" v="1050" actId="113"/>
          <ac:spMkLst>
            <pc:docMk/>
            <pc:sldMk cId="3459906745" sldId="267"/>
            <ac:spMk id="3" creationId="{EAD56304-86E6-4AB1-99A3-AD9575922735}"/>
          </ac:spMkLst>
        </pc:spChg>
      </pc:sldChg>
      <pc:sldChg chg="modSp add mod addCm modCm">
        <pc:chgData name="Hendrych Radek" userId="8a14d984-3642-489f-a88f-65527b4e3648" providerId="ADAL" clId="{762974CA-2238-452D-B98B-D68B95B6AD8C}" dt="2021-10-06T05:43:14.599" v="1280" actId="108"/>
        <pc:sldMkLst>
          <pc:docMk/>
          <pc:sldMk cId="2698707721" sldId="268"/>
        </pc:sldMkLst>
        <pc:spChg chg="mod">
          <ac:chgData name="Hendrych Radek" userId="8a14d984-3642-489f-a88f-65527b4e3648" providerId="ADAL" clId="{762974CA-2238-452D-B98B-D68B95B6AD8C}" dt="2021-10-06T05:43:14.599" v="1280" actId="108"/>
          <ac:spMkLst>
            <pc:docMk/>
            <pc:sldMk cId="2698707721" sldId="268"/>
            <ac:spMk id="2" creationId="{EEDC5B3A-3291-4E46-8845-95592D316AD8}"/>
          </ac:spMkLst>
        </pc:spChg>
        <pc:spChg chg="mod">
          <ac:chgData name="Hendrych Radek" userId="8a14d984-3642-489f-a88f-65527b4e3648" providerId="ADAL" clId="{762974CA-2238-452D-B98B-D68B95B6AD8C}" dt="2021-10-06T05:27:02.666" v="1057" actId="113"/>
          <ac:spMkLst>
            <pc:docMk/>
            <pc:sldMk cId="2698707721" sldId="268"/>
            <ac:spMk id="3" creationId="{EAD56304-86E6-4AB1-99A3-AD9575922735}"/>
          </ac:spMkLst>
        </pc:spChg>
      </pc:sldChg>
      <pc:sldChg chg="modSp new del mod">
        <pc:chgData name="Hendrych Radek" userId="8a14d984-3642-489f-a88f-65527b4e3648" providerId="ADAL" clId="{762974CA-2238-452D-B98B-D68B95B6AD8C}" dt="2021-10-06T05:36:01.241" v="1097" actId="2696"/>
        <pc:sldMkLst>
          <pc:docMk/>
          <pc:sldMk cId="3496229566" sldId="269"/>
        </pc:sldMkLst>
        <pc:spChg chg="mod">
          <ac:chgData name="Hendrych Radek" userId="8a14d984-3642-489f-a88f-65527b4e3648" providerId="ADAL" clId="{762974CA-2238-452D-B98B-D68B95B6AD8C}" dt="2021-10-06T05:35:52.060" v="1095" actId="20577"/>
          <ac:spMkLst>
            <pc:docMk/>
            <pc:sldMk cId="3496229566" sldId="269"/>
            <ac:spMk id="2" creationId="{6C0EFB0F-AF60-4CEF-8555-4948C8CED2A2}"/>
          </ac:spMkLst>
        </pc:spChg>
      </pc:sldChg>
      <pc:sldChg chg="modSp add mod">
        <pc:chgData name="Hendrych Radek" userId="8a14d984-3642-489f-a88f-65527b4e3648" providerId="ADAL" clId="{762974CA-2238-452D-B98B-D68B95B6AD8C}" dt="2021-10-07T04:16:59.580" v="1559" actId="20577"/>
        <pc:sldMkLst>
          <pc:docMk/>
          <pc:sldMk cId="1055720829" sldId="270"/>
        </pc:sldMkLst>
        <pc:spChg chg="mod">
          <ac:chgData name="Hendrych Radek" userId="8a14d984-3642-489f-a88f-65527b4e3648" providerId="ADAL" clId="{762974CA-2238-452D-B98B-D68B95B6AD8C}" dt="2021-10-06T05:43:21.508" v="1283" actId="108"/>
          <ac:spMkLst>
            <pc:docMk/>
            <pc:sldMk cId="1055720829" sldId="270"/>
            <ac:spMk id="2" creationId="{EEDC5B3A-3291-4E46-8845-95592D316AD8}"/>
          </ac:spMkLst>
        </pc:spChg>
        <pc:spChg chg="mod">
          <ac:chgData name="Hendrych Radek" userId="8a14d984-3642-489f-a88f-65527b4e3648" providerId="ADAL" clId="{762974CA-2238-452D-B98B-D68B95B6AD8C}" dt="2021-10-07T04:16:59.580" v="1559" actId="20577"/>
          <ac:spMkLst>
            <pc:docMk/>
            <pc:sldMk cId="1055720829" sldId="270"/>
            <ac:spMk id="3" creationId="{EAD56304-86E6-4AB1-99A3-AD9575922735}"/>
          </ac:spMkLst>
        </pc:spChg>
      </pc:sldChg>
      <pc:sldChg chg="addSp delSp modSp new mod">
        <pc:chgData name="Hendrych Radek" userId="8a14d984-3642-489f-a88f-65527b4e3648" providerId="ADAL" clId="{762974CA-2238-452D-B98B-D68B95B6AD8C}" dt="2021-10-07T04:21:29.600" v="1574" actId="1076"/>
        <pc:sldMkLst>
          <pc:docMk/>
          <pc:sldMk cId="1126332594" sldId="271"/>
        </pc:sldMkLst>
        <pc:spChg chg="mod">
          <ac:chgData name="Hendrych Radek" userId="8a14d984-3642-489f-a88f-65527b4e3648" providerId="ADAL" clId="{762974CA-2238-452D-B98B-D68B95B6AD8C}" dt="2021-10-07T04:17:10.795" v="1567" actId="20577"/>
          <ac:spMkLst>
            <pc:docMk/>
            <pc:sldMk cId="1126332594" sldId="271"/>
            <ac:spMk id="2" creationId="{707F995A-5B79-4217-861B-E7F349672C82}"/>
          </ac:spMkLst>
        </pc:spChg>
        <pc:spChg chg="del">
          <ac:chgData name="Hendrych Radek" userId="8a14d984-3642-489f-a88f-65527b4e3648" providerId="ADAL" clId="{762974CA-2238-452D-B98B-D68B95B6AD8C}" dt="2021-10-07T04:20:03.864" v="1569"/>
          <ac:spMkLst>
            <pc:docMk/>
            <pc:sldMk cId="1126332594" sldId="271"/>
            <ac:spMk id="3" creationId="{C33BF20A-C726-49EE-8437-269707341A7A}"/>
          </ac:spMkLst>
        </pc:spChg>
        <pc:graphicFrameChg chg="del mod">
          <ac:chgData name="Hendrych Radek" userId="8a14d984-3642-489f-a88f-65527b4e3648" providerId="ADAL" clId="{762974CA-2238-452D-B98B-D68B95B6AD8C}" dt="2021-10-07T04:18:36.599" v="1568"/>
          <ac:graphicFrameMkLst>
            <pc:docMk/>
            <pc:sldMk cId="1126332594" sldId="271"/>
            <ac:graphicFrameMk id="5" creationId="{E8034B37-4353-476C-96EB-6206C1C640F1}"/>
          </ac:graphicFrameMkLst>
        </pc:graphicFrameChg>
        <pc:graphicFrameChg chg="add mod">
          <ac:chgData name="Hendrych Radek" userId="8a14d984-3642-489f-a88f-65527b4e3648" providerId="ADAL" clId="{762974CA-2238-452D-B98B-D68B95B6AD8C}" dt="2021-10-07T04:20:08.919" v="1570" actId="1076"/>
          <ac:graphicFrameMkLst>
            <pc:docMk/>
            <pc:sldMk cId="1126332594" sldId="271"/>
            <ac:graphicFrameMk id="6" creationId="{A46CCA7F-8330-4E4F-9317-240281C5BDC9}"/>
          </ac:graphicFrameMkLst>
        </pc:graphicFrameChg>
        <pc:graphicFrameChg chg="add mod">
          <ac:chgData name="Hendrych Radek" userId="8a14d984-3642-489f-a88f-65527b4e3648" providerId="ADAL" clId="{762974CA-2238-452D-B98B-D68B95B6AD8C}" dt="2021-10-07T04:20:43.939" v="1572" actId="1076"/>
          <ac:graphicFrameMkLst>
            <pc:docMk/>
            <pc:sldMk cId="1126332594" sldId="271"/>
            <ac:graphicFrameMk id="7" creationId="{FD8E17E3-A53A-47DB-B995-6C42F6807A3C}"/>
          </ac:graphicFrameMkLst>
        </pc:graphicFrameChg>
        <pc:graphicFrameChg chg="add mod">
          <ac:chgData name="Hendrych Radek" userId="8a14d984-3642-489f-a88f-65527b4e3648" providerId="ADAL" clId="{762974CA-2238-452D-B98B-D68B95B6AD8C}" dt="2021-10-07T04:21:29.600" v="1574" actId="1076"/>
          <ac:graphicFrameMkLst>
            <pc:docMk/>
            <pc:sldMk cId="1126332594" sldId="271"/>
            <ac:graphicFrameMk id="8" creationId="{C656FCB1-2875-469B-B68B-B5D5523773BE}"/>
          </ac:graphicFrameMkLst>
        </pc:graphicFrame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10-06T07:40:47.077" idx="9">
    <p:pos x="10" y="10"/>
    <p:text>Discussions on the topic “contract boundary” are not unusual, primarily as there is not a clear objective definition of contract boundary.
The outcomes of contract boundary discussions are relevant in calculating the amount of Technical Provisions.
It is therefore appropriate to reflect this in the text of article 2.2.2.2.</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10-06T07:31:31.257" idx="1">
    <p:pos x="10" y="10"/>
    <p:text>Articles 265(1) / 265(2) of the SII Delegated Regulation set requirements on the documentation of the data collection process, including the data directory.
As article 265 is about Technical Provisions, and as data is getting more and more attention from several stakeholders, the AFR should mention the AF views on the documentation of data underlying the Technical Provisions.</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10-06T07:31:52.273" idx="2">
    <p:pos x="10" y="10"/>
    <p:text>Contractual options or guarantee should be appropriately reflected in the Technical Provisions. This requires:
1) identification and quantification of options and guarantees;
2) valuation of these options and guarantees.
ESAP2 (2016) could be interpreted to only cover the first step.</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10-06T07:32:43.708" idx="3">
    <p:pos x="10" y="10"/>
    <p:text>This change reflects common actuarial practice to report the impact of model changes separately in the movement analysis of the Technical Provisions.
Such model changes could be driven by methodology changes.
But they can also be the result of solving errors, addressing existing model limitations, etc. without changes in the underlying methodology.</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10-06T07:33:47.192" idx="5">
    <p:pos x="10" y="10"/>
    <p:text>The SII Delegated Regulation [Article 272(6)(b)] has added sustainability risks explicitly as one of the external environmental factors (it was implicit as the list of examples is not exhaustive). ESAP2 has taken over this change.
Sust. risk: Událost nebo situace v environmentální nebo sociální oblasti nebo v oblasti správy a řízení, která by v případě, že by nastala, mohla mít skutečný nebo možný významný nepříznivý dopad</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1-10-06T07:33:20.612" idx="4">
    <p:pos x="10" y="10"/>
    <p:text>SII requires that the AF expresses an opinion on the adequacyof reinsurance arrangements, i.e. how these fit to (gross) risks in the portfolio. That is better covered by linking to underwriting risk (SCR) than to Technical Provisions.
The AF opinion on the valuation of reinsurance arrangements is in scope of the AF opinion on Technical Provisions (this is linked to SII Directive Article 81).</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1-10-06T07:34:29.873" idx="6">
    <p:pos x="10" y="10"/>
    <p:text>The extended text is to explicitly indicate that there are situations in which the undertaking should produce and use its own internal credit assessment. Consequently, the AF should consider this in the assessment.
Article 4(5) of the SII Delegated Regulation provides regulatory background.</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1-10-06T07:34:45.854" idx="7">
    <p:pos x="10" y="10"/>
    <p:text>Commission Delegated Regulation 2019/89: LAC DT added as risk management area, including potential AF role, in SII Delegated Regulation, article 260.1.h.
“involvement of the relevant key functions in the selection and assessment of methods and assumptions to demonstrate the amount and recoverability of the loss-absorbing capacity of deferred taxes … which shall be carried out in each case by either the actuarial function or the risk management function.”</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1-10-06T07:35:10.963" idx="8">
    <p:pos x="10" y="10"/>
    <p:text>The EPIFP is positioned as part of liquidity risk management and tiering of own funds, and therefore is a potential AF contribution to risk management.
The calculation of EPIFP has similarities with the calculation of the best estimate component of Technical Provisions. See SII Delegated Regulation article 260(2) and Guidelines 76, 77 on the valuation of Technical Provisions.</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4567B7-E66B-4FD3-8443-48961EB4FEB6}" type="datetimeFigureOut">
              <a:rPr lang="cs-CZ" smtClean="0"/>
              <a:t>07.10.2021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0DF1F-F7C6-4825-BE54-3C61459F7DC5}" type="slidenum">
              <a:rPr lang="cs-CZ" smtClean="0"/>
              <a:t>‹#›</a:t>
            </a:fld>
            <a:endParaRPr lang="cs-CZ"/>
          </a:p>
        </p:txBody>
      </p:sp>
    </p:spTree>
    <p:extLst>
      <p:ext uri="{BB962C8B-B14F-4D97-AF65-F5344CB8AC3E}">
        <p14:creationId xmlns:p14="http://schemas.microsoft.com/office/powerpoint/2010/main" val="3329845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30E4E3-4E38-4E51-9FBD-D365D972175F}"/>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568B54CA-23EF-43E5-9AA1-E816B23BA6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280BD619-C50B-42E2-A861-22BA84F6EB23}"/>
              </a:ext>
            </a:extLst>
          </p:cNvPr>
          <p:cNvSpPr>
            <a:spLocks noGrp="1"/>
          </p:cNvSpPr>
          <p:nvPr>
            <p:ph type="dt" sz="half" idx="10"/>
          </p:nvPr>
        </p:nvSpPr>
        <p:spPr/>
        <p:txBody>
          <a:bodyPr/>
          <a:lstStyle/>
          <a:p>
            <a:fld id="{C0888DA5-C456-4F93-AE61-B46138654D01}" type="datetime1">
              <a:rPr lang="cs-CZ" smtClean="0"/>
              <a:t>07.10.2021</a:t>
            </a:fld>
            <a:endParaRPr lang="cs-CZ"/>
          </a:p>
        </p:txBody>
      </p:sp>
      <p:sp>
        <p:nvSpPr>
          <p:cNvPr id="5" name="Zástupný symbol pro zápatí 4">
            <a:extLst>
              <a:ext uri="{FF2B5EF4-FFF2-40B4-BE49-F238E27FC236}">
                <a16:creationId xmlns:a16="http://schemas.microsoft.com/office/drawing/2014/main" id="{AB8860E7-ECEC-4770-8630-742893AE28C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1828CA7-1A07-4FE6-80DE-DCC8580147BC}"/>
              </a:ext>
            </a:extLst>
          </p:cNvPr>
          <p:cNvSpPr>
            <a:spLocks noGrp="1"/>
          </p:cNvSpPr>
          <p:nvPr>
            <p:ph type="sldNum" sz="quarter" idx="12"/>
          </p:nvPr>
        </p:nvSpPr>
        <p:spPr/>
        <p:txBody>
          <a:bodyPr/>
          <a:lstStyle/>
          <a:p>
            <a:fld id="{FE01A127-290C-48A0-88AE-62F872F531E3}" type="slidenum">
              <a:rPr lang="cs-CZ" smtClean="0"/>
              <a:t>‹#›</a:t>
            </a:fld>
            <a:endParaRPr lang="cs-CZ"/>
          </a:p>
        </p:txBody>
      </p:sp>
    </p:spTree>
    <p:extLst>
      <p:ext uri="{BB962C8B-B14F-4D97-AF65-F5344CB8AC3E}">
        <p14:creationId xmlns:p14="http://schemas.microsoft.com/office/powerpoint/2010/main" val="3550471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A8D8F1-A88B-4712-8EC7-1A93BDA5C610}"/>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5B0AFE30-8461-48FF-9F5A-9FBAC54A0C74}"/>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715C787-BD80-4BAB-8E03-BF703FC6DB51}"/>
              </a:ext>
            </a:extLst>
          </p:cNvPr>
          <p:cNvSpPr>
            <a:spLocks noGrp="1"/>
          </p:cNvSpPr>
          <p:nvPr>
            <p:ph type="dt" sz="half" idx="10"/>
          </p:nvPr>
        </p:nvSpPr>
        <p:spPr/>
        <p:txBody>
          <a:bodyPr/>
          <a:lstStyle/>
          <a:p>
            <a:fld id="{4BC0CA5D-2611-428D-B37F-1EE4E1E61D0E}" type="datetime1">
              <a:rPr lang="cs-CZ" smtClean="0"/>
              <a:t>07.10.2021</a:t>
            </a:fld>
            <a:endParaRPr lang="cs-CZ"/>
          </a:p>
        </p:txBody>
      </p:sp>
      <p:sp>
        <p:nvSpPr>
          <p:cNvPr id="5" name="Zástupný symbol pro zápatí 4">
            <a:extLst>
              <a:ext uri="{FF2B5EF4-FFF2-40B4-BE49-F238E27FC236}">
                <a16:creationId xmlns:a16="http://schemas.microsoft.com/office/drawing/2014/main" id="{6BD665E1-DC3A-494D-9ECD-7D7555DA3E4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783155E-9618-43A4-AD74-871361813BC3}"/>
              </a:ext>
            </a:extLst>
          </p:cNvPr>
          <p:cNvSpPr>
            <a:spLocks noGrp="1"/>
          </p:cNvSpPr>
          <p:nvPr>
            <p:ph type="sldNum" sz="quarter" idx="12"/>
          </p:nvPr>
        </p:nvSpPr>
        <p:spPr/>
        <p:txBody>
          <a:bodyPr/>
          <a:lstStyle/>
          <a:p>
            <a:fld id="{FE01A127-290C-48A0-88AE-62F872F531E3}" type="slidenum">
              <a:rPr lang="cs-CZ" smtClean="0"/>
              <a:t>‹#›</a:t>
            </a:fld>
            <a:endParaRPr lang="cs-CZ"/>
          </a:p>
        </p:txBody>
      </p:sp>
    </p:spTree>
    <p:extLst>
      <p:ext uri="{BB962C8B-B14F-4D97-AF65-F5344CB8AC3E}">
        <p14:creationId xmlns:p14="http://schemas.microsoft.com/office/powerpoint/2010/main" val="2688449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F83467EC-F702-4C3F-90BF-031E9ED205F4}"/>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4ECDF980-050C-4A17-A9CF-94CF660E12FB}"/>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D432590-BFE6-4303-AE44-A1835AD67D00}"/>
              </a:ext>
            </a:extLst>
          </p:cNvPr>
          <p:cNvSpPr>
            <a:spLocks noGrp="1"/>
          </p:cNvSpPr>
          <p:nvPr>
            <p:ph type="dt" sz="half" idx="10"/>
          </p:nvPr>
        </p:nvSpPr>
        <p:spPr/>
        <p:txBody>
          <a:bodyPr/>
          <a:lstStyle/>
          <a:p>
            <a:fld id="{F31A7227-610B-44A4-984F-B447A8F367DC}" type="datetime1">
              <a:rPr lang="cs-CZ" smtClean="0"/>
              <a:t>07.10.2021</a:t>
            </a:fld>
            <a:endParaRPr lang="cs-CZ"/>
          </a:p>
        </p:txBody>
      </p:sp>
      <p:sp>
        <p:nvSpPr>
          <p:cNvPr id="5" name="Zástupný symbol pro zápatí 4">
            <a:extLst>
              <a:ext uri="{FF2B5EF4-FFF2-40B4-BE49-F238E27FC236}">
                <a16:creationId xmlns:a16="http://schemas.microsoft.com/office/drawing/2014/main" id="{843A0B6D-4B39-476E-ADFB-F7AA82EE674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F5F587E-0924-42AB-8021-FB594E179638}"/>
              </a:ext>
            </a:extLst>
          </p:cNvPr>
          <p:cNvSpPr>
            <a:spLocks noGrp="1"/>
          </p:cNvSpPr>
          <p:nvPr>
            <p:ph type="sldNum" sz="quarter" idx="12"/>
          </p:nvPr>
        </p:nvSpPr>
        <p:spPr/>
        <p:txBody>
          <a:bodyPr/>
          <a:lstStyle/>
          <a:p>
            <a:fld id="{FE01A127-290C-48A0-88AE-62F872F531E3}" type="slidenum">
              <a:rPr lang="cs-CZ" smtClean="0"/>
              <a:t>‹#›</a:t>
            </a:fld>
            <a:endParaRPr lang="cs-CZ"/>
          </a:p>
        </p:txBody>
      </p:sp>
    </p:spTree>
    <p:extLst>
      <p:ext uri="{BB962C8B-B14F-4D97-AF65-F5344CB8AC3E}">
        <p14:creationId xmlns:p14="http://schemas.microsoft.com/office/powerpoint/2010/main" val="3585752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B6E72E-F478-4B53-A3CE-BA4DE9C5667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410B30E-DC2F-4B17-AF44-D6C2743A6E2D}"/>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6ED2E42-7C38-42C1-9861-C4CBE16708DD}"/>
              </a:ext>
            </a:extLst>
          </p:cNvPr>
          <p:cNvSpPr>
            <a:spLocks noGrp="1"/>
          </p:cNvSpPr>
          <p:nvPr>
            <p:ph type="dt" sz="half" idx="10"/>
          </p:nvPr>
        </p:nvSpPr>
        <p:spPr/>
        <p:txBody>
          <a:bodyPr/>
          <a:lstStyle/>
          <a:p>
            <a:fld id="{0C55D171-A4E7-4FD8-A498-4DD97BD1A471}" type="datetime1">
              <a:rPr lang="cs-CZ" smtClean="0"/>
              <a:t>07.10.2021</a:t>
            </a:fld>
            <a:endParaRPr lang="cs-CZ"/>
          </a:p>
        </p:txBody>
      </p:sp>
      <p:sp>
        <p:nvSpPr>
          <p:cNvPr id="5" name="Zástupný symbol pro zápatí 4">
            <a:extLst>
              <a:ext uri="{FF2B5EF4-FFF2-40B4-BE49-F238E27FC236}">
                <a16:creationId xmlns:a16="http://schemas.microsoft.com/office/drawing/2014/main" id="{F62DCDC2-6FF4-407A-A565-3AA6F7EBEB5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B188770-2053-4623-BE2A-019EE537327C}"/>
              </a:ext>
            </a:extLst>
          </p:cNvPr>
          <p:cNvSpPr>
            <a:spLocks noGrp="1"/>
          </p:cNvSpPr>
          <p:nvPr>
            <p:ph type="sldNum" sz="quarter" idx="12"/>
          </p:nvPr>
        </p:nvSpPr>
        <p:spPr/>
        <p:txBody>
          <a:bodyPr/>
          <a:lstStyle/>
          <a:p>
            <a:fld id="{FE01A127-290C-48A0-88AE-62F872F531E3}" type="slidenum">
              <a:rPr lang="cs-CZ" smtClean="0"/>
              <a:t>‹#›</a:t>
            </a:fld>
            <a:endParaRPr lang="cs-CZ"/>
          </a:p>
        </p:txBody>
      </p:sp>
    </p:spTree>
    <p:extLst>
      <p:ext uri="{BB962C8B-B14F-4D97-AF65-F5344CB8AC3E}">
        <p14:creationId xmlns:p14="http://schemas.microsoft.com/office/powerpoint/2010/main" val="194033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B5645D-7EAD-4696-8954-9AA53C14D81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282EA24C-0567-4FA3-B52E-18C9C4C722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B5B95556-13AC-4C64-8CBD-8009C71692EF}"/>
              </a:ext>
            </a:extLst>
          </p:cNvPr>
          <p:cNvSpPr>
            <a:spLocks noGrp="1"/>
          </p:cNvSpPr>
          <p:nvPr>
            <p:ph type="dt" sz="half" idx="10"/>
          </p:nvPr>
        </p:nvSpPr>
        <p:spPr/>
        <p:txBody>
          <a:bodyPr/>
          <a:lstStyle/>
          <a:p>
            <a:fld id="{61F7303C-EE7F-4876-90CC-632F070D0AEC}" type="datetime1">
              <a:rPr lang="cs-CZ" smtClean="0"/>
              <a:t>07.10.2021</a:t>
            </a:fld>
            <a:endParaRPr lang="cs-CZ"/>
          </a:p>
        </p:txBody>
      </p:sp>
      <p:sp>
        <p:nvSpPr>
          <p:cNvPr id="5" name="Zástupný symbol pro zápatí 4">
            <a:extLst>
              <a:ext uri="{FF2B5EF4-FFF2-40B4-BE49-F238E27FC236}">
                <a16:creationId xmlns:a16="http://schemas.microsoft.com/office/drawing/2014/main" id="{49960A69-FE8D-4110-9EA9-A915B229AD0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E4D8C06-F510-489B-9956-2070AF630EA4}"/>
              </a:ext>
            </a:extLst>
          </p:cNvPr>
          <p:cNvSpPr>
            <a:spLocks noGrp="1"/>
          </p:cNvSpPr>
          <p:nvPr>
            <p:ph type="sldNum" sz="quarter" idx="12"/>
          </p:nvPr>
        </p:nvSpPr>
        <p:spPr/>
        <p:txBody>
          <a:bodyPr/>
          <a:lstStyle/>
          <a:p>
            <a:fld id="{FE01A127-290C-48A0-88AE-62F872F531E3}" type="slidenum">
              <a:rPr lang="cs-CZ" smtClean="0"/>
              <a:t>‹#›</a:t>
            </a:fld>
            <a:endParaRPr lang="cs-CZ"/>
          </a:p>
        </p:txBody>
      </p:sp>
    </p:spTree>
    <p:extLst>
      <p:ext uri="{BB962C8B-B14F-4D97-AF65-F5344CB8AC3E}">
        <p14:creationId xmlns:p14="http://schemas.microsoft.com/office/powerpoint/2010/main" val="2827241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419B2C-50F0-4BB9-8691-E447D67CC0F4}"/>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F057084-3A03-4E98-BF9E-72B4ADA6E828}"/>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F63ADE8C-31B6-41FB-8723-E85F8BD77DFB}"/>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5CC75193-AB54-47FF-9A09-E908C346D7EE}"/>
              </a:ext>
            </a:extLst>
          </p:cNvPr>
          <p:cNvSpPr>
            <a:spLocks noGrp="1"/>
          </p:cNvSpPr>
          <p:nvPr>
            <p:ph type="dt" sz="half" idx="10"/>
          </p:nvPr>
        </p:nvSpPr>
        <p:spPr/>
        <p:txBody>
          <a:bodyPr/>
          <a:lstStyle/>
          <a:p>
            <a:fld id="{98CBAAA9-59B7-416B-99C9-3E0670307576}" type="datetime1">
              <a:rPr lang="cs-CZ" smtClean="0"/>
              <a:t>07.10.2021</a:t>
            </a:fld>
            <a:endParaRPr lang="cs-CZ"/>
          </a:p>
        </p:txBody>
      </p:sp>
      <p:sp>
        <p:nvSpPr>
          <p:cNvPr id="6" name="Zástupný symbol pro zápatí 5">
            <a:extLst>
              <a:ext uri="{FF2B5EF4-FFF2-40B4-BE49-F238E27FC236}">
                <a16:creationId xmlns:a16="http://schemas.microsoft.com/office/drawing/2014/main" id="{41CD5E91-7F4A-4F9C-BBF9-1095AC8D61F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FD46439-FB18-4692-8FEB-DD155145E3D1}"/>
              </a:ext>
            </a:extLst>
          </p:cNvPr>
          <p:cNvSpPr>
            <a:spLocks noGrp="1"/>
          </p:cNvSpPr>
          <p:nvPr>
            <p:ph type="sldNum" sz="quarter" idx="12"/>
          </p:nvPr>
        </p:nvSpPr>
        <p:spPr/>
        <p:txBody>
          <a:bodyPr/>
          <a:lstStyle/>
          <a:p>
            <a:fld id="{FE01A127-290C-48A0-88AE-62F872F531E3}" type="slidenum">
              <a:rPr lang="cs-CZ" smtClean="0"/>
              <a:t>‹#›</a:t>
            </a:fld>
            <a:endParaRPr lang="cs-CZ"/>
          </a:p>
        </p:txBody>
      </p:sp>
    </p:spTree>
    <p:extLst>
      <p:ext uri="{BB962C8B-B14F-4D97-AF65-F5344CB8AC3E}">
        <p14:creationId xmlns:p14="http://schemas.microsoft.com/office/powerpoint/2010/main" val="137848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BAF63D-B1B3-4C1B-A3E9-F005DAB34F13}"/>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1CCE37A4-383D-4068-8F8C-060206A0CE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FF3E82FA-F65C-4AC6-B5E9-C46E37D3412E}"/>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DB9DE5ED-AB88-4155-86BD-FB174799A6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4B8DF357-54F1-412D-83F8-E891F918B7D3}"/>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F272B064-237E-47BA-A622-FB7AFCE9D881}"/>
              </a:ext>
            </a:extLst>
          </p:cNvPr>
          <p:cNvSpPr>
            <a:spLocks noGrp="1"/>
          </p:cNvSpPr>
          <p:nvPr>
            <p:ph type="dt" sz="half" idx="10"/>
          </p:nvPr>
        </p:nvSpPr>
        <p:spPr/>
        <p:txBody>
          <a:bodyPr/>
          <a:lstStyle/>
          <a:p>
            <a:fld id="{C7D958DE-CB0D-4B93-A0BF-27FF5AAEFE9D}" type="datetime1">
              <a:rPr lang="cs-CZ" smtClean="0"/>
              <a:t>07.10.2021</a:t>
            </a:fld>
            <a:endParaRPr lang="cs-CZ"/>
          </a:p>
        </p:txBody>
      </p:sp>
      <p:sp>
        <p:nvSpPr>
          <p:cNvPr id="8" name="Zástupný symbol pro zápatí 7">
            <a:extLst>
              <a:ext uri="{FF2B5EF4-FFF2-40B4-BE49-F238E27FC236}">
                <a16:creationId xmlns:a16="http://schemas.microsoft.com/office/drawing/2014/main" id="{8F26D9EF-7644-489E-9F72-059CD980E16F}"/>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21F5665E-9013-4D3C-BB61-17195460FE68}"/>
              </a:ext>
            </a:extLst>
          </p:cNvPr>
          <p:cNvSpPr>
            <a:spLocks noGrp="1"/>
          </p:cNvSpPr>
          <p:nvPr>
            <p:ph type="sldNum" sz="quarter" idx="12"/>
          </p:nvPr>
        </p:nvSpPr>
        <p:spPr/>
        <p:txBody>
          <a:bodyPr/>
          <a:lstStyle/>
          <a:p>
            <a:fld id="{FE01A127-290C-48A0-88AE-62F872F531E3}" type="slidenum">
              <a:rPr lang="cs-CZ" smtClean="0"/>
              <a:t>‹#›</a:t>
            </a:fld>
            <a:endParaRPr lang="cs-CZ"/>
          </a:p>
        </p:txBody>
      </p:sp>
    </p:spTree>
    <p:extLst>
      <p:ext uri="{BB962C8B-B14F-4D97-AF65-F5344CB8AC3E}">
        <p14:creationId xmlns:p14="http://schemas.microsoft.com/office/powerpoint/2010/main" val="1125538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D5FC3A-51DF-42F5-BB90-7ACB90EAEA7D}"/>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1B5EA6D-BC74-4878-BD85-7B8EA15C78FA}"/>
              </a:ext>
            </a:extLst>
          </p:cNvPr>
          <p:cNvSpPr>
            <a:spLocks noGrp="1"/>
          </p:cNvSpPr>
          <p:nvPr>
            <p:ph type="dt" sz="half" idx="10"/>
          </p:nvPr>
        </p:nvSpPr>
        <p:spPr/>
        <p:txBody>
          <a:bodyPr/>
          <a:lstStyle/>
          <a:p>
            <a:fld id="{E9A90960-1ADC-43A1-9F01-87B87DB368B1}" type="datetime1">
              <a:rPr lang="cs-CZ" smtClean="0"/>
              <a:t>07.10.2021</a:t>
            </a:fld>
            <a:endParaRPr lang="cs-CZ"/>
          </a:p>
        </p:txBody>
      </p:sp>
      <p:sp>
        <p:nvSpPr>
          <p:cNvPr id="4" name="Zástupný symbol pro zápatí 3">
            <a:extLst>
              <a:ext uri="{FF2B5EF4-FFF2-40B4-BE49-F238E27FC236}">
                <a16:creationId xmlns:a16="http://schemas.microsoft.com/office/drawing/2014/main" id="{51E26C6A-B90D-42F0-821C-DE02A4F5F0F6}"/>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7E65AE8C-8563-43A6-BF3C-23810C28C850}"/>
              </a:ext>
            </a:extLst>
          </p:cNvPr>
          <p:cNvSpPr>
            <a:spLocks noGrp="1"/>
          </p:cNvSpPr>
          <p:nvPr>
            <p:ph type="sldNum" sz="quarter" idx="12"/>
          </p:nvPr>
        </p:nvSpPr>
        <p:spPr/>
        <p:txBody>
          <a:bodyPr/>
          <a:lstStyle/>
          <a:p>
            <a:fld id="{FE01A127-290C-48A0-88AE-62F872F531E3}" type="slidenum">
              <a:rPr lang="cs-CZ" smtClean="0"/>
              <a:t>‹#›</a:t>
            </a:fld>
            <a:endParaRPr lang="cs-CZ"/>
          </a:p>
        </p:txBody>
      </p:sp>
    </p:spTree>
    <p:extLst>
      <p:ext uri="{BB962C8B-B14F-4D97-AF65-F5344CB8AC3E}">
        <p14:creationId xmlns:p14="http://schemas.microsoft.com/office/powerpoint/2010/main" val="1737488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0CC7417B-21E5-42C0-BB52-D6ED0FFD8390}"/>
              </a:ext>
            </a:extLst>
          </p:cNvPr>
          <p:cNvSpPr>
            <a:spLocks noGrp="1"/>
          </p:cNvSpPr>
          <p:nvPr>
            <p:ph type="dt" sz="half" idx="10"/>
          </p:nvPr>
        </p:nvSpPr>
        <p:spPr/>
        <p:txBody>
          <a:bodyPr/>
          <a:lstStyle/>
          <a:p>
            <a:fld id="{D5E4A2D8-6CDE-4C10-88B4-D10F5142B758}" type="datetime1">
              <a:rPr lang="cs-CZ" smtClean="0"/>
              <a:t>07.10.2021</a:t>
            </a:fld>
            <a:endParaRPr lang="cs-CZ"/>
          </a:p>
        </p:txBody>
      </p:sp>
      <p:sp>
        <p:nvSpPr>
          <p:cNvPr id="3" name="Zástupný symbol pro zápatí 2">
            <a:extLst>
              <a:ext uri="{FF2B5EF4-FFF2-40B4-BE49-F238E27FC236}">
                <a16:creationId xmlns:a16="http://schemas.microsoft.com/office/drawing/2014/main" id="{1A219D09-83FE-481F-B24E-9CECE5B1A50A}"/>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78E2B8E5-D021-4A26-B733-674ADB2F079D}"/>
              </a:ext>
            </a:extLst>
          </p:cNvPr>
          <p:cNvSpPr>
            <a:spLocks noGrp="1"/>
          </p:cNvSpPr>
          <p:nvPr>
            <p:ph type="sldNum" sz="quarter" idx="12"/>
          </p:nvPr>
        </p:nvSpPr>
        <p:spPr/>
        <p:txBody>
          <a:bodyPr/>
          <a:lstStyle/>
          <a:p>
            <a:fld id="{FE01A127-290C-48A0-88AE-62F872F531E3}" type="slidenum">
              <a:rPr lang="cs-CZ" smtClean="0"/>
              <a:t>‹#›</a:t>
            </a:fld>
            <a:endParaRPr lang="cs-CZ"/>
          </a:p>
        </p:txBody>
      </p:sp>
    </p:spTree>
    <p:extLst>
      <p:ext uri="{BB962C8B-B14F-4D97-AF65-F5344CB8AC3E}">
        <p14:creationId xmlns:p14="http://schemas.microsoft.com/office/powerpoint/2010/main" val="2587162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ED59E2-FBD9-44BC-9F2D-A0A84C6E551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9B5B0AC1-2A1C-40D4-86F2-12D743F5F7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1198B146-225D-4D68-8FD5-67BD589965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5F6EAA1-BC4A-44A2-9DDD-D0AE8DA261BA}"/>
              </a:ext>
            </a:extLst>
          </p:cNvPr>
          <p:cNvSpPr>
            <a:spLocks noGrp="1"/>
          </p:cNvSpPr>
          <p:nvPr>
            <p:ph type="dt" sz="half" idx="10"/>
          </p:nvPr>
        </p:nvSpPr>
        <p:spPr/>
        <p:txBody>
          <a:bodyPr/>
          <a:lstStyle/>
          <a:p>
            <a:fld id="{116B8FCC-C41E-4C49-A08C-AD25431FB74E}" type="datetime1">
              <a:rPr lang="cs-CZ" smtClean="0"/>
              <a:t>07.10.2021</a:t>
            </a:fld>
            <a:endParaRPr lang="cs-CZ"/>
          </a:p>
        </p:txBody>
      </p:sp>
      <p:sp>
        <p:nvSpPr>
          <p:cNvPr id="6" name="Zástupný symbol pro zápatí 5">
            <a:extLst>
              <a:ext uri="{FF2B5EF4-FFF2-40B4-BE49-F238E27FC236}">
                <a16:creationId xmlns:a16="http://schemas.microsoft.com/office/drawing/2014/main" id="{17784B45-6042-4CE6-8EC6-07C022C93AB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805BE92-B526-4F2C-870B-7384E030166E}"/>
              </a:ext>
            </a:extLst>
          </p:cNvPr>
          <p:cNvSpPr>
            <a:spLocks noGrp="1"/>
          </p:cNvSpPr>
          <p:nvPr>
            <p:ph type="sldNum" sz="quarter" idx="12"/>
          </p:nvPr>
        </p:nvSpPr>
        <p:spPr/>
        <p:txBody>
          <a:bodyPr/>
          <a:lstStyle/>
          <a:p>
            <a:fld id="{FE01A127-290C-48A0-88AE-62F872F531E3}" type="slidenum">
              <a:rPr lang="cs-CZ" smtClean="0"/>
              <a:t>‹#›</a:t>
            </a:fld>
            <a:endParaRPr lang="cs-CZ"/>
          </a:p>
        </p:txBody>
      </p:sp>
    </p:spTree>
    <p:extLst>
      <p:ext uri="{BB962C8B-B14F-4D97-AF65-F5344CB8AC3E}">
        <p14:creationId xmlns:p14="http://schemas.microsoft.com/office/powerpoint/2010/main" val="309115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8F41BA-7D5E-4F7D-AFC3-006F2E1CD55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23D526CF-6E9A-41D2-95C8-83091F6B34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68CFCC96-6FEB-4CA5-A1CB-48C0A0E9A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EE43D8B-2C30-482E-ABFA-98E710C627D3}"/>
              </a:ext>
            </a:extLst>
          </p:cNvPr>
          <p:cNvSpPr>
            <a:spLocks noGrp="1"/>
          </p:cNvSpPr>
          <p:nvPr>
            <p:ph type="dt" sz="half" idx="10"/>
          </p:nvPr>
        </p:nvSpPr>
        <p:spPr/>
        <p:txBody>
          <a:bodyPr/>
          <a:lstStyle/>
          <a:p>
            <a:fld id="{477AC37B-C44E-4621-8A7A-135ECB11206A}" type="datetime1">
              <a:rPr lang="cs-CZ" smtClean="0"/>
              <a:t>07.10.2021</a:t>
            </a:fld>
            <a:endParaRPr lang="cs-CZ"/>
          </a:p>
        </p:txBody>
      </p:sp>
      <p:sp>
        <p:nvSpPr>
          <p:cNvPr id="6" name="Zástupný symbol pro zápatí 5">
            <a:extLst>
              <a:ext uri="{FF2B5EF4-FFF2-40B4-BE49-F238E27FC236}">
                <a16:creationId xmlns:a16="http://schemas.microsoft.com/office/drawing/2014/main" id="{59C51F47-A02B-4A94-8776-98D05CFE473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F65D4D7-8F19-4615-AF08-A04F94FB0E23}"/>
              </a:ext>
            </a:extLst>
          </p:cNvPr>
          <p:cNvSpPr>
            <a:spLocks noGrp="1"/>
          </p:cNvSpPr>
          <p:nvPr>
            <p:ph type="sldNum" sz="quarter" idx="12"/>
          </p:nvPr>
        </p:nvSpPr>
        <p:spPr/>
        <p:txBody>
          <a:bodyPr/>
          <a:lstStyle/>
          <a:p>
            <a:fld id="{FE01A127-290C-48A0-88AE-62F872F531E3}" type="slidenum">
              <a:rPr lang="cs-CZ" smtClean="0"/>
              <a:t>‹#›</a:t>
            </a:fld>
            <a:endParaRPr lang="cs-CZ"/>
          </a:p>
        </p:txBody>
      </p:sp>
    </p:spTree>
    <p:extLst>
      <p:ext uri="{BB962C8B-B14F-4D97-AF65-F5344CB8AC3E}">
        <p14:creationId xmlns:p14="http://schemas.microsoft.com/office/powerpoint/2010/main" val="1197277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0C1B9474-3CF4-4A04-8637-7CF7ED9810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1B8362DF-04BD-45CD-9F0D-6FC004E1D0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7859E0C-363C-40FC-AC8F-AF4A815931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903B95-AC29-4AFA-8A93-6F30C037F35C}" type="datetime1">
              <a:rPr lang="cs-CZ" smtClean="0"/>
              <a:t>07.10.2021</a:t>
            </a:fld>
            <a:endParaRPr lang="cs-CZ"/>
          </a:p>
        </p:txBody>
      </p:sp>
      <p:sp>
        <p:nvSpPr>
          <p:cNvPr id="5" name="Zástupný symbol pro zápatí 4">
            <a:extLst>
              <a:ext uri="{FF2B5EF4-FFF2-40B4-BE49-F238E27FC236}">
                <a16:creationId xmlns:a16="http://schemas.microsoft.com/office/drawing/2014/main" id="{60F05117-2215-4D0A-8F38-8409240D73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A6B92654-3ABF-45EC-9AA0-BCEFAB9075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1A127-290C-48A0-88AE-62F872F531E3}" type="slidenum">
              <a:rPr lang="cs-CZ" smtClean="0"/>
              <a:t>‹#›</a:t>
            </a:fld>
            <a:endParaRPr lang="cs-CZ"/>
          </a:p>
        </p:txBody>
      </p:sp>
    </p:spTree>
    <p:extLst>
      <p:ext uri="{BB962C8B-B14F-4D97-AF65-F5344CB8AC3E}">
        <p14:creationId xmlns:p14="http://schemas.microsoft.com/office/powerpoint/2010/main" val="4079524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2.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8C1BCA-247F-4480-B78C-924FEBA5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438A758-B878-4BA4-9056-DA7226F4FF26}"/>
              </a:ext>
            </a:extLst>
          </p:cNvPr>
          <p:cNvSpPr>
            <a:spLocks noGrp="1"/>
          </p:cNvSpPr>
          <p:nvPr>
            <p:ph type="ctrTitle"/>
          </p:nvPr>
        </p:nvSpPr>
        <p:spPr>
          <a:xfrm>
            <a:off x="7534655" y="993913"/>
            <a:ext cx="4013877" cy="4021637"/>
          </a:xfrm>
        </p:spPr>
        <p:txBody>
          <a:bodyPr>
            <a:normAutofit/>
          </a:bodyPr>
          <a:lstStyle/>
          <a:p>
            <a:pPr algn="l"/>
            <a:r>
              <a:rPr lang="cs-CZ" dirty="0"/>
              <a:t>PS (E)SAP2</a:t>
            </a:r>
          </a:p>
        </p:txBody>
      </p:sp>
      <p:sp>
        <p:nvSpPr>
          <p:cNvPr id="3" name="Podnadpis 2">
            <a:extLst>
              <a:ext uri="{FF2B5EF4-FFF2-40B4-BE49-F238E27FC236}">
                <a16:creationId xmlns:a16="http://schemas.microsoft.com/office/drawing/2014/main" id="{2330EF9D-0489-4490-A900-CF8FA93BECFA}"/>
              </a:ext>
            </a:extLst>
          </p:cNvPr>
          <p:cNvSpPr>
            <a:spLocks noGrp="1"/>
          </p:cNvSpPr>
          <p:nvPr>
            <p:ph type="subTitle" idx="1"/>
          </p:nvPr>
        </p:nvSpPr>
        <p:spPr>
          <a:xfrm>
            <a:off x="7534654" y="5015551"/>
            <a:ext cx="4013872" cy="1069441"/>
          </a:xfrm>
        </p:spPr>
        <p:txBody>
          <a:bodyPr anchor="t">
            <a:normAutofit/>
          </a:bodyPr>
          <a:lstStyle/>
          <a:p>
            <a:pPr algn="l"/>
            <a:r>
              <a:rPr lang="cs-CZ" sz="1300" i="1" dirty="0" err="1"/>
              <a:t>Actuarial</a:t>
            </a:r>
            <a:r>
              <a:rPr lang="cs-CZ" sz="1300" i="1" dirty="0"/>
              <a:t> </a:t>
            </a:r>
            <a:r>
              <a:rPr lang="cs-CZ" sz="1300" i="1" dirty="0" err="1"/>
              <a:t>Function</a:t>
            </a:r>
            <a:r>
              <a:rPr lang="cs-CZ" sz="1300" i="1" dirty="0"/>
              <a:t> Report </a:t>
            </a:r>
            <a:r>
              <a:rPr lang="cs-CZ" sz="1300" i="1" dirty="0" err="1"/>
              <a:t>Under</a:t>
            </a:r>
            <a:r>
              <a:rPr lang="cs-CZ" sz="1300" i="1" dirty="0"/>
              <a:t> </a:t>
            </a:r>
            <a:r>
              <a:rPr lang="cs-CZ" sz="1300" i="1" dirty="0" err="1"/>
              <a:t>Directive</a:t>
            </a:r>
            <a:r>
              <a:rPr lang="cs-CZ" sz="1300" i="1" dirty="0"/>
              <a:t> 2009/138/EC</a:t>
            </a:r>
            <a:endParaRPr lang="cs-CZ" sz="1300" dirty="0"/>
          </a:p>
          <a:p>
            <a:pPr algn="l"/>
            <a:endParaRPr lang="cs-CZ" sz="1300" dirty="0"/>
          </a:p>
          <a:p>
            <a:pPr algn="l"/>
            <a:r>
              <a:rPr lang="cs-CZ" sz="1300" dirty="0"/>
              <a:t>APS | 6. 10. 2021</a:t>
            </a:r>
          </a:p>
        </p:txBody>
      </p:sp>
      <p:sp>
        <p:nvSpPr>
          <p:cNvPr id="19" name="Freeform: Shape 18">
            <a:extLst>
              <a:ext uri="{FF2B5EF4-FFF2-40B4-BE49-F238E27FC236}">
                <a16:creationId xmlns:a16="http://schemas.microsoft.com/office/drawing/2014/main" id="{B8E37057-BDB6-4452-836A-27973D54F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71106" cy="4631426"/>
          </a:xfrm>
          <a:custGeom>
            <a:avLst/>
            <a:gdLst>
              <a:gd name="connsiteX0" fmla="*/ 0 w 5471106"/>
              <a:gd name="connsiteY0" fmla="*/ 3301451 h 4631426"/>
              <a:gd name="connsiteX1" fmla="*/ 125703 w 5471106"/>
              <a:gd name="connsiteY1" fmla="*/ 3469551 h 4631426"/>
              <a:gd name="connsiteX2" fmla="*/ 584138 w 5471106"/>
              <a:gd name="connsiteY2" fmla="*/ 3917166 h 4631426"/>
              <a:gd name="connsiteX3" fmla="*/ 716463 w 5471106"/>
              <a:gd name="connsiteY3" fmla="*/ 4010064 h 4631426"/>
              <a:gd name="connsiteX4" fmla="*/ 705202 w 5471106"/>
              <a:gd name="connsiteY4" fmla="*/ 4016176 h 4631426"/>
              <a:gd name="connsiteX5" fmla="*/ 671370 w 5471106"/>
              <a:gd name="connsiteY5" fmla="*/ 4044091 h 4631426"/>
              <a:gd name="connsiteX6" fmla="*/ 656526 w 5471106"/>
              <a:gd name="connsiteY6" fmla="*/ 4066106 h 4631426"/>
              <a:gd name="connsiteX7" fmla="*/ 534490 w 5471106"/>
              <a:gd name="connsiteY7" fmla="*/ 3980431 h 4631426"/>
              <a:gd name="connsiteX8" fmla="*/ 63650 w 5471106"/>
              <a:gd name="connsiteY8" fmla="*/ 3520703 h 4631426"/>
              <a:gd name="connsiteX9" fmla="*/ 0 w 5471106"/>
              <a:gd name="connsiteY9" fmla="*/ 3435586 h 4631426"/>
              <a:gd name="connsiteX10" fmla="*/ 4933182 w 5471106"/>
              <a:gd name="connsiteY10" fmla="*/ 0 h 4631426"/>
              <a:gd name="connsiteX11" fmla="*/ 5027180 w 5471106"/>
              <a:gd name="connsiteY11" fmla="*/ 0 h 4631426"/>
              <a:gd name="connsiteX12" fmla="*/ 5102720 w 5471106"/>
              <a:gd name="connsiteY12" fmla="*/ 124342 h 4631426"/>
              <a:gd name="connsiteX13" fmla="*/ 5471106 w 5471106"/>
              <a:gd name="connsiteY13" fmla="*/ 1579210 h 4631426"/>
              <a:gd name="connsiteX14" fmla="*/ 2418889 w 5471106"/>
              <a:gd name="connsiteY14" fmla="*/ 4631426 h 4631426"/>
              <a:gd name="connsiteX15" fmla="*/ 1095627 w 5471106"/>
              <a:gd name="connsiteY15" fmla="*/ 4330445 h 4631426"/>
              <a:gd name="connsiteX16" fmla="*/ 1039194 w 5471106"/>
              <a:gd name="connsiteY16" fmla="*/ 4301325 h 4631426"/>
              <a:gd name="connsiteX17" fmla="*/ 1043650 w 5471106"/>
              <a:gd name="connsiteY17" fmla="*/ 4294717 h 4631426"/>
              <a:gd name="connsiteX18" fmla="*/ 1056970 w 5471106"/>
              <a:gd name="connsiteY18" fmla="*/ 4251806 h 4631426"/>
              <a:gd name="connsiteX19" fmla="*/ 1060016 w 5471106"/>
              <a:gd name="connsiteY19" fmla="*/ 4221593 h 4631426"/>
              <a:gd name="connsiteX20" fmla="*/ 1130491 w 5471106"/>
              <a:gd name="connsiteY20" fmla="*/ 4257958 h 4631426"/>
              <a:gd name="connsiteX21" fmla="*/ 2418889 w 5471106"/>
              <a:gd name="connsiteY21" fmla="*/ 4551009 h 4631426"/>
              <a:gd name="connsiteX22" fmla="*/ 5390689 w 5471106"/>
              <a:gd name="connsiteY22" fmla="*/ 1579210 h 4631426"/>
              <a:gd name="connsiteX23" fmla="*/ 5032009 w 5471106"/>
              <a:gd name="connsiteY23" fmla="*/ 162673 h 463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71106" h="4631426">
                <a:moveTo>
                  <a:pt x="0" y="3301451"/>
                </a:moveTo>
                <a:lnTo>
                  <a:pt x="125703" y="3469551"/>
                </a:lnTo>
                <a:cubicBezTo>
                  <a:pt x="261971" y="3634670"/>
                  <a:pt x="415728" y="3784820"/>
                  <a:pt x="584138" y="3917166"/>
                </a:cubicBezTo>
                <a:lnTo>
                  <a:pt x="716463" y="4010064"/>
                </a:lnTo>
                <a:lnTo>
                  <a:pt x="705202" y="4016176"/>
                </a:lnTo>
                <a:cubicBezTo>
                  <a:pt x="693040" y="4024393"/>
                  <a:pt x="681712" y="4033748"/>
                  <a:pt x="671370" y="4044091"/>
                </a:cubicBezTo>
                <a:lnTo>
                  <a:pt x="656526" y="4066106"/>
                </a:lnTo>
                <a:lnTo>
                  <a:pt x="534490" y="3980431"/>
                </a:lnTo>
                <a:cubicBezTo>
                  <a:pt x="361523" y="3844503"/>
                  <a:pt x="203605" y="3690290"/>
                  <a:pt x="63650" y="3520703"/>
                </a:cubicBezTo>
                <a:lnTo>
                  <a:pt x="0" y="3435586"/>
                </a:lnTo>
                <a:close/>
                <a:moveTo>
                  <a:pt x="4933182" y="0"/>
                </a:moveTo>
                <a:lnTo>
                  <a:pt x="5027180" y="0"/>
                </a:lnTo>
                <a:lnTo>
                  <a:pt x="5102720" y="124342"/>
                </a:lnTo>
                <a:cubicBezTo>
                  <a:pt x="5337656" y="556821"/>
                  <a:pt x="5471106" y="1052431"/>
                  <a:pt x="5471106" y="1579210"/>
                </a:cubicBezTo>
                <a:cubicBezTo>
                  <a:pt x="5471106" y="3264903"/>
                  <a:pt x="4104582" y="4631426"/>
                  <a:pt x="2418889" y="4631426"/>
                </a:cubicBezTo>
                <a:cubicBezTo>
                  <a:pt x="1944788" y="4631426"/>
                  <a:pt x="1495934" y="4523332"/>
                  <a:pt x="1095627" y="4330445"/>
                </a:cubicBezTo>
                <a:lnTo>
                  <a:pt x="1039194" y="4301325"/>
                </a:lnTo>
                <a:lnTo>
                  <a:pt x="1043650" y="4294717"/>
                </a:lnTo>
                <a:cubicBezTo>
                  <a:pt x="1049433" y="4281042"/>
                  <a:pt x="1053925" y="4266687"/>
                  <a:pt x="1056970" y="4251806"/>
                </a:cubicBezTo>
                <a:lnTo>
                  <a:pt x="1060016" y="4221593"/>
                </a:lnTo>
                <a:lnTo>
                  <a:pt x="1130491" y="4257958"/>
                </a:lnTo>
                <a:cubicBezTo>
                  <a:pt x="1520251" y="4445763"/>
                  <a:pt x="1957279" y="4551009"/>
                  <a:pt x="2418889" y="4551009"/>
                </a:cubicBezTo>
                <a:cubicBezTo>
                  <a:pt x="4060169" y="4551009"/>
                  <a:pt x="5390689" y="3220490"/>
                  <a:pt x="5390689" y="1579210"/>
                </a:cubicBezTo>
                <a:cubicBezTo>
                  <a:pt x="5390689" y="1066310"/>
                  <a:pt x="5260755" y="583758"/>
                  <a:pt x="5032009" y="162673"/>
                </a:cubicBezTo>
                <a:close/>
              </a:path>
            </a:pathLst>
          </a:cu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11A3A707-72D6-4BAB-8187-F8204F4ED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8530" y="1774620"/>
            <a:ext cx="3780042" cy="3780042"/>
          </a:xfrm>
          <a:custGeom>
            <a:avLst/>
            <a:gdLst>
              <a:gd name="connsiteX0" fmla="*/ 2054781 w 4109561"/>
              <a:gd name="connsiteY0" fmla="*/ 0 h 4109561"/>
              <a:gd name="connsiteX1" fmla="*/ 4109561 w 4109561"/>
              <a:gd name="connsiteY1" fmla="*/ 2054781 h 4109561"/>
              <a:gd name="connsiteX2" fmla="*/ 2054781 w 4109561"/>
              <a:gd name="connsiteY2" fmla="*/ 4109561 h 4109561"/>
              <a:gd name="connsiteX3" fmla="*/ 0 w 4109561"/>
              <a:gd name="connsiteY3" fmla="*/ 2054781 h 4109561"/>
              <a:gd name="connsiteX4" fmla="*/ 2054781 w 4109561"/>
              <a:gd name="connsiteY4" fmla="*/ 0 h 4109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9561" h="4109561">
                <a:moveTo>
                  <a:pt x="2054781" y="0"/>
                </a:moveTo>
                <a:cubicBezTo>
                  <a:pt x="3189605" y="0"/>
                  <a:pt x="4109561" y="919957"/>
                  <a:pt x="4109561" y="2054781"/>
                </a:cubicBezTo>
                <a:cubicBezTo>
                  <a:pt x="4109561" y="3189605"/>
                  <a:pt x="3189605" y="4109561"/>
                  <a:pt x="2054781" y="4109561"/>
                </a:cubicBezTo>
                <a:cubicBezTo>
                  <a:pt x="919957" y="4109561"/>
                  <a:pt x="0" y="3189605"/>
                  <a:pt x="0" y="2054781"/>
                </a:cubicBezTo>
                <a:cubicBezTo>
                  <a:pt x="0" y="919957"/>
                  <a:pt x="919957" y="0"/>
                  <a:pt x="2054781" y="0"/>
                </a:cubicBezTo>
                <a:close/>
              </a:path>
            </a:pathLst>
          </a:custGeom>
          <a:solidFill>
            <a:schemeClr val="bg1">
              <a:alpha val="25000"/>
            </a:schemeClr>
          </a:solid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Oval 22">
            <a:extLst>
              <a:ext uri="{FF2B5EF4-FFF2-40B4-BE49-F238E27FC236}">
                <a16:creationId xmlns:a16="http://schemas.microsoft.com/office/drawing/2014/main" id="{C983411D-901F-4574-9926-33415AA92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3450" y="1713004"/>
            <a:ext cx="365760" cy="365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ástupný symbol pro číslo snímku 3">
            <a:extLst>
              <a:ext uri="{FF2B5EF4-FFF2-40B4-BE49-F238E27FC236}">
                <a16:creationId xmlns:a16="http://schemas.microsoft.com/office/drawing/2014/main" id="{B93AA297-AEAA-48B0-B3BB-6EAB0535042B}"/>
              </a:ext>
            </a:extLst>
          </p:cNvPr>
          <p:cNvSpPr>
            <a:spLocks noGrp="1"/>
          </p:cNvSpPr>
          <p:nvPr>
            <p:ph type="sldNum" sz="quarter" idx="12"/>
          </p:nvPr>
        </p:nvSpPr>
        <p:spPr/>
        <p:txBody>
          <a:bodyPr/>
          <a:lstStyle/>
          <a:p>
            <a:fld id="{FE01A127-290C-48A0-88AE-62F872F531E3}" type="slidenum">
              <a:rPr lang="cs-CZ" smtClean="0"/>
              <a:t>1</a:t>
            </a:fld>
            <a:endParaRPr lang="cs-CZ"/>
          </a:p>
        </p:txBody>
      </p:sp>
    </p:spTree>
    <p:extLst>
      <p:ext uri="{BB962C8B-B14F-4D97-AF65-F5344CB8AC3E}">
        <p14:creationId xmlns:p14="http://schemas.microsoft.com/office/powerpoint/2010/main" val="263872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DC5B3A-3291-4E46-8845-95592D316AD8}"/>
              </a:ext>
            </a:extLst>
          </p:cNvPr>
          <p:cNvSpPr>
            <a:spLocks noGrp="1"/>
          </p:cNvSpPr>
          <p:nvPr>
            <p:ph type="title"/>
          </p:nvPr>
        </p:nvSpPr>
        <p:spPr/>
        <p:txBody>
          <a:bodyPr/>
          <a:lstStyle/>
          <a:p>
            <a:r>
              <a:rPr lang="cs-CZ" b="1" dirty="0">
                <a:solidFill>
                  <a:schemeClr val="tx2"/>
                </a:solidFill>
              </a:rPr>
              <a:t>ESAP2: </a:t>
            </a:r>
            <a:r>
              <a:rPr lang="en-US" b="1" dirty="0">
                <a:solidFill>
                  <a:schemeClr val="tx2"/>
                </a:solidFill>
              </a:rPr>
              <a:t>Reinsurance link to in-force portfolio</a:t>
            </a:r>
            <a:endParaRPr lang="cs-CZ" b="1" dirty="0">
              <a:solidFill>
                <a:schemeClr val="tx2"/>
              </a:solidFill>
            </a:endParaRPr>
          </a:p>
        </p:txBody>
      </p:sp>
      <p:sp>
        <p:nvSpPr>
          <p:cNvPr id="3" name="Zástupný obsah 2">
            <a:extLst>
              <a:ext uri="{FF2B5EF4-FFF2-40B4-BE49-F238E27FC236}">
                <a16:creationId xmlns:a16="http://schemas.microsoft.com/office/drawing/2014/main" id="{EAD56304-86E6-4AB1-99A3-AD9575922735}"/>
              </a:ext>
            </a:extLst>
          </p:cNvPr>
          <p:cNvSpPr>
            <a:spLocks noGrp="1"/>
          </p:cNvSpPr>
          <p:nvPr>
            <p:ph idx="1"/>
          </p:nvPr>
        </p:nvSpPr>
        <p:spPr/>
        <p:txBody>
          <a:bodyPr>
            <a:normAutofit/>
          </a:bodyPr>
          <a:lstStyle/>
          <a:p>
            <a:pPr marL="457200" lvl="1" indent="0" algn="just">
              <a:buNone/>
            </a:pPr>
            <a:r>
              <a:rPr lang="en-US" b="1" dirty="0"/>
              <a:t>2016 (3.4.2.1)</a:t>
            </a:r>
          </a:p>
          <a:p>
            <a:pPr marL="457200" lvl="1" indent="0" algn="just">
              <a:buNone/>
            </a:pPr>
            <a:r>
              <a:rPr lang="en-US" dirty="0"/>
              <a:t>The AFR should outline the extent to which the reinsurance arrangements of the undertaking are not consistent with the undertaking’s … Technical Provisions …</a:t>
            </a:r>
          </a:p>
          <a:p>
            <a:pPr marL="457200" lvl="1" indent="0" algn="just">
              <a:buNone/>
            </a:pPr>
            <a:endParaRPr lang="en-US" b="1" dirty="0"/>
          </a:p>
          <a:p>
            <a:pPr marL="457200" lvl="1" indent="0" algn="just">
              <a:buNone/>
            </a:pPr>
            <a:r>
              <a:rPr lang="en-US" b="1" dirty="0"/>
              <a:t>2021 (2.4.2.1)</a:t>
            </a:r>
          </a:p>
          <a:p>
            <a:pPr marL="457200" lvl="1" indent="0" algn="just">
              <a:buNone/>
            </a:pPr>
            <a:r>
              <a:rPr lang="en-US" dirty="0"/>
              <a:t>The AFR should outline the extent to which the reinsurance arrangements of the undertaking are not consistent with the undertaking’s … </a:t>
            </a:r>
            <a:r>
              <a:rPr lang="en-US" b="1" dirty="0"/>
              <a:t>underwriting risk</a:t>
            </a:r>
            <a:r>
              <a:rPr lang="en-US" dirty="0"/>
              <a:t> …</a:t>
            </a:r>
          </a:p>
        </p:txBody>
      </p:sp>
      <p:sp>
        <p:nvSpPr>
          <p:cNvPr id="4" name="Zástupný symbol pro číslo snímku 3">
            <a:extLst>
              <a:ext uri="{FF2B5EF4-FFF2-40B4-BE49-F238E27FC236}">
                <a16:creationId xmlns:a16="http://schemas.microsoft.com/office/drawing/2014/main" id="{2E41311C-E222-41CE-9377-07098087D579}"/>
              </a:ext>
            </a:extLst>
          </p:cNvPr>
          <p:cNvSpPr>
            <a:spLocks noGrp="1"/>
          </p:cNvSpPr>
          <p:nvPr>
            <p:ph type="sldNum" sz="quarter" idx="12"/>
          </p:nvPr>
        </p:nvSpPr>
        <p:spPr/>
        <p:txBody>
          <a:bodyPr/>
          <a:lstStyle/>
          <a:p>
            <a:fld id="{FE01A127-290C-48A0-88AE-62F872F531E3}" type="slidenum">
              <a:rPr lang="cs-CZ" smtClean="0"/>
              <a:t>10</a:t>
            </a:fld>
            <a:endParaRPr lang="cs-CZ"/>
          </a:p>
        </p:txBody>
      </p:sp>
    </p:spTree>
    <p:extLst>
      <p:ext uri="{BB962C8B-B14F-4D97-AF65-F5344CB8AC3E}">
        <p14:creationId xmlns:p14="http://schemas.microsoft.com/office/powerpoint/2010/main" val="1588439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DC5B3A-3291-4E46-8845-95592D316AD8}"/>
              </a:ext>
            </a:extLst>
          </p:cNvPr>
          <p:cNvSpPr>
            <a:spLocks noGrp="1"/>
          </p:cNvSpPr>
          <p:nvPr>
            <p:ph type="title"/>
          </p:nvPr>
        </p:nvSpPr>
        <p:spPr/>
        <p:txBody>
          <a:bodyPr/>
          <a:lstStyle/>
          <a:p>
            <a:r>
              <a:rPr lang="cs-CZ" b="1" dirty="0">
                <a:solidFill>
                  <a:schemeClr val="tx2"/>
                </a:solidFill>
              </a:rPr>
              <a:t>ESAP2: </a:t>
            </a:r>
            <a:r>
              <a:rPr lang="en-US" b="1" dirty="0">
                <a:solidFill>
                  <a:schemeClr val="tx2"/>
                </a:solidFill>
              </a:rPr>
              <a:t>Own credit assessment of reinsurers</a:t>
            </a:r>
            <a:endParaRPr lang="cs-CZ" b="1" dirty="0">
              <a:solidFill>
                <a:schemeClr val="tx2"/>
              </a:solidFill>
            </a:endParaRPr>
          </a:p>
        </p:txBody>
      </p:sp>
      <p:sp>
        <p:nvSpPr>
          <p:cNvPr id="3" name="Zástupný obsah 2">
            <a:extLst>
              <a:ext uri="{FF2B5EF4-FFF2-40B4-BE49-F238E27FC236}">
                <a16:creationId xmlns:a16="http://schemas.microsoft.com/office/drawing/2014/main" id="{EAD56304-86E6-4AB1-99A3-AD9575922735}"/>
              </a:ext>
            </a:extLst>
          </p:cNvPr>
          <p:cNvSpPr>
            <a:spLocks noGrp="1"/>
          </p:cNvSpPr>
          <p:nvPr>
            <p:ph idx="1"/>
          </p:nvPr>
        </p:nvSpPr>
        <p:spPr/>
        <p:txBody>
          <a:bodyPr>
            <a:normAutofit/>
          </a:bodyPr>
          <a:lstStyle/>
          <a:p>
            <a:pPr marL="457200" lvl="1" indent="0" algn="just">
              <a:buNone/>
            </a:pPr>
            <a:r>
              <a:rPr lang="en-US" b="1" dirty="0"/>
              <a:t>2016 (3.4.2.2)</a:t>
            </a:r>
          </a:p>
          <a:p>
            <a:pPr marL="457200" lvl="1" indent="0" algn="just">
              <a:buNone/>
            </a:pPr>
            <a:r>
              <a:rPr lang="en-US" dirty="0"/>
              <a:t>The commentary on interrelationships should incorporate the AF’s assessment of the credit standing of reinsurance counterparties.</a:t>
            </a:r>
            <a:endParaRPr lang="cs-CZ" dirty="0"/>
          </a:p>
          <a:p>
            <a:pPr marL="457200" lvl="1" indent="0" algn="just">
              <a:buNone/>
            </a:pPr>
            <a:endParaRPr lang="en-US" b="1" dirty="0"/>
          </a:p>
          <a:p>
            <a:pPr marL="457200" lvl="1" indent="0" algn="just">
              <a:buNone/>
            </a:pPr>
            <a:r>
              <a:rPr lang="en-US" b="1" dirty="0"/>
              <a:t>2021 (2.4.2.2)</a:t>
            </a:r>
          </a:p>
          <a:p>
            <a:pPr marL="457200" lvl="1" indent="0" algn="just">
              <a:buNone/>
            </a:pPr>
            <a:r>
              <a:rPr lang="en-US" dirty="0"/>
              <a:t>The commentary on interrelationships should incorporate the AF’s assessment of the credit standing of the reinsurance counterparties, </a:t>
            </a:r>
            <a:r>
              <a:rPr lang="en-US" b="1" dirty="0"/>
              <a:t>including the assessment whether the undertaking needs to produce and use its own internal credit assessment of one or more of the reinsurance counterparties.</a:t>
            </a:r>
          </a:p>
        </p:txBody>
      </p:sp>
      <p:sp>
        <p:nvSpPr>
          <p:cNvPr id="4" name="Zástupný symbol pro číslo snímku 3">
            <a:extLst>
              <a:ext uri="{FF2B5EF4-FFF2-40B4-BE49-F238E27FC236}">
                <a16:creationId xmlns:a16="http://schemas.microsoft.com/office/drawing/2014/main" id="{30E9E2A3-7D01-4431-836C-1EEE4F0AF1A2}"/>
              </a:ext>
            </a:extLst>
          </p:cNvPr>
          <p:cNvSpPr>
            <a:spLocks noGrp="1"/>
          </p:cNvSpPr>
          <p:nvPr>
            <p:ph type="sldNum" sz="quarter" idx="12"/>
          </p:nvPr>
        </p:nvSpPr>
        <p:spPr/>
        <p:txBody>
          <a:bodyPr/>
          <a:lstStyle/>
          <a:p>
            <a:fld id="{FE01A127-290C-48A0-88AE-62F872F531E3}" type="slidenum">
              <a:rPr lang="cs-CZ" smtClean="0"/>
              <a:t>11</a:t>
            </a:fld>
            <a:endParaRPr lang="cs-CZ"/>
          </a:p>
        </p:txBody>
      </p:sp>
    </p:spTree>
    <p:extLst>
      <p:ext uri="{BB962C8B-B14F-4D97-AF65-F5344CB8AC3E}">
        <p14:creationId xmlns:p14="http://schemas.microsoft.com/office/powerpoint/2010/main" val="1276978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DC5B3A-3291-4E46-8845-95592D316AD8}"/>
              </a:ext>
            </a:extLst>
          </p:cNvPr>
          <p:cNvSpPr>
            <a:spLocks noGrp="1"/>
          </p:cNvSpPr>
          <p:nvPr>
            <p:ph type="title"/>
          </p:nvPr>
        </p:nvSpPr>
        <p:spPr/>
        <p:txBody>
          <a:bodyPr/>
          <a:lstStyle/>
          <a:p>
            <a:r>
              <a:rPr lang="cs-CZ" b="1" dirty="0">
                <a:solidFill>
                  <a:schemeClr val="tx2"/>
                </a:solidFill>
              </a:rPr>
              <a:t>ESAP2: </a:t>
            </a:r>
            <a:r>
              <a:rPr lang="en-US" b="1" dirty="0">
                <a:solidFill>
                  <a:schemeClr val="tx2"/>
                </a:solidFill>
              </a:rPr>
              <a:t>AF contribution to LAC DT modelling</a:t>
            </a:r>
            <a:endParaRPr lang="cs-CZ" b="1" dirty="0">
              <a:solidFill>
                <a:schemeClr val="tx2"/>
              </a:solidFill>
            </a:endParaRPr>
          </a:p>
        </p:txBody>
      </p:sp>
      <p:sp>
        <p:nvSpPr>
          <p:cNvPr id="3" name="Zástupný obsah 2">
            <a:extLst>
              <a:ext uri="{FF2B5EF4-FFF2-40B4-BE49-F238E27FC236}">
                <a16:creationId xmlns:a16="http://schemas.microsoft.com/office/drawing/2014/main" id="{EAD56304-86E6-4AB1-99A3-AD9575922735}"/>
              </a:ext>
            </a:extLst>
          </p:cNvPr>
          <p:cNvSpPr>
            <a:spLocks noGrp="1"/>
          </p:cNvSpPr>
          <p:nvPr>
            <p:ph idx="1"/>
          </p:nvPr>
        </p:nvSpPr>
        <p:spPr/>
        <p:txBody>
          <a:bodyPr>
            <a:normAutofit/>
          </a:bodyPr>
          <a:lstStyle/>
          <a:p>
            <a:pPr marL="457200" lvl="1" indent="0" algn="just">
              <a:buNone/>
            </a:pPr>
            <a:r>
              <a:rPr lang="en-US" b="1" dirty="0"/>
              <a:t>2016 (3.5.1)</a:t>
            </a:r>
          </a:p>
          <a:p>
            <a:pPr marL="457200" lvl="1" indent="0" algn="just">
              <a:buNone/>
            </a:pPr>
            <a:r>
              <a:rPr lang="en-US" dirty="0"/>
              <a:t>… contribution of the AF to the risk modelling underlying the calculation of the capital requirements …</a:t>
            </a:r>
          </a:p>
          <a:p>
            <a:pPr marL="457200" lvl="1" indent="0" algn="just">
              <a:buNone/>
            </a:pPr>
            <a:endParaRPr lang="en-US" b="1" dirty="0"/>
          </a:p>
          <a:p>
            <a:pPr marL="457200" lvl="1" indent="0" algn="just">
              <a:buNone/>
            </a:pPr>
            <a:r>
              <a:rPr lang="en-US" b="1" dirty="0"/>
              <a:t>2021 (2.5.1)</a:t>
            </a:r>
          </a:p>
          <a:p>
            <a:pPr marL="457200" lvl="1" indent="0" algn="just">
              <a:buNone/>
            </a:pPr>
            <a:r>
              <a:rPr lang="en-US" dirty="0"/>
              <a:t>… contribution of the AF to the risk modelling underlying the calculation of the capital requirements, </a:t>
            </a:r>
            <a:r>
              <a:rPr lang="en-US" b="1" dirty="0"/>
              <a:t>including contribution to the modelling of the loss - absorbing capacity of deferred taxes …</a:t>
            </a:r>
          </a:p>
        </p:txBody>
      </p:sp>
      <p:sp>
        <p:nvSpPr>
          <p:cNvPr id="4" name="Zástupný symbol pro číslo snímku 3">
            <a:extLst>
              <a:ext uri="{FF2B5EF4-FFF2-40B4-BE49-F238E27FC236}">
                <a16:creationId xmlns:a16="http://schemas.microsoft.com/office/drawing/2014/main" id="{3027D698-C4FE-4C5D-AA64-D69CFBD00BA8}"/>
              </a:ext>
            </a:extLst>
          </p:cNvPr>
          <p:cNvSpPr>
            <a:spLocks noGrp="1"/>
          </p:cNvSpPr>
          <p:nvPr>
            <p:ph type="sldNum" sz="quarter" idx="12"/>
          </p:nvPr>
        </p:nvSpPr>
        <p:spPr/>
        <p:txBody>
          <a:bodyPr/>
          <a:lstStyle/>
          <a:p>
            <a:fld id="{FE01A127-290C-48A0-88AE-62F872F531E3}" type="slidenum">
              <a:rPr lang="cs-CZ" smtClean="0"/>
              <a:t>12</a:t>
            </a:fld>
            <a:endParaRPr lang="cs-CZ"/>
          </a:p>
        </p:txBody>
      </p:sp>
    </p:spTree>
    <p:extLst>
      <p:ext uri="{BB962C8B-B14F-4D97-AF65-F5344CB8AC3E}">
        <p14:creationId xmlns:p14="http://schemas.microsoft.com/office/powerpoint/2010/main" val="3459906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DC5B3A-3291-4E46-8845-95592D316AD8}"/>
              </a:ext>
            </a:extLst>
          </p:cNvPr>
          <p:cNvSpPr>
            <a:spLocks noGrp="1"/>
          </p:cNvSpPr>
          <p:nvPr>
            <p:ph type="title"/>
          </p:nvPr>
        </p:nvSpPr>
        <p:spPr/>
        <p:txBody>
          <a:bodyPr/>
          <a:lstStyle/>
          <a:p>
            <a:r>
              <a:rPr lang="cs-CZ" b="1" dirty="0">
                <a:solidFill>
                  <a:schemeClr val="tx2"/>
                </a:solidFill>
              </a:rPr>
              <a:t>ESAP2: </a:t>
            </a:r>
            <a:r>
              <a:rPr lang="en-US" b="1" dirty="0">
                <a:solidFill>
                  <a:schemeClr val="tx2"/>
                </a:solidFill>
              </a:rPr>
              <a:t>AF contribution to EPIFP</a:t>
            </a:r>
            <a:endParaRPr lang="cs-CZ" b="1" dirty="0">
              <a:solidFill>
                <a:schemeClr val="tx2"/>
              </a:solidFill>
            </a:endParaRPr>
          </a:p>
        </p:txBody>
      </p:sp>
      <p:sp>
        <p:nvSpPr>
          <p:cNvPr id="3" name="Zástupný obsah 2">
            <a:extLst>
              <a:ext uri="{FF2B5EF4-FFF2-40B4-BE49-F238E27FC236}">
                <a16:creationId xmlns:a16="http://schemas.microsoft.com/office/drawing/2014/main" id="{EAD56304-86E6-4AB1-99A3-AD9575922735}"/>
              </a:ext>
            </a:extLst>
          </p:cNvPr>
          <p:cNvSpPr>
            <a:spLocks noGrp="1"/>
          </p:cNvSpPr>
          <p:nvPr>
            <p:ph idx="1"/>
          </p:nvPr>
        </p:nvSpPr>
        <p:spPr/>
        <p:txBody>
          <a:bodyPr>
            <a:normAutofit/>
          </a:bodyPr>
          <a:lstStyle/>
          <a:p>
            <a:pPr marL="457200" lvl="1" indent="0" algn="just">
              <a:buNone/>
            </a:pPr>
            <a:r>
              <a:rPr lang="en-US" b="1" dirty="0"/>
              <a:t>2016 (3.5.1)</a:t>
            </a:r>
          </a:p>
          <a:p>
            <a:pPr marL="457200" lvl="1" indent="0" algn="just">
              <a:buNone/>
            </a:pPr>
            <a:r>
              <a:rPr lang="en-US" dirty="0"/>
              <a:t>… contribution of the AF to the risk modelling underlying the calculation of the capital requirements …</a:t>
            </a:r>
          </a:p>
          <a:p>
            <a:pPr marL="457200" lvl="1" indent="0" algn="just">
              <a:buNone/>
            </a:pPr>
            <a:endParaRPr lang="en-US" b="1" dirty="0"/>
          </a:p>
          <a:p>
            <a:pPr marL="457200" lvl="1" indent="0" algn="just">
              <a:buNone/>
            </a:pPr>
            <a:r>
              <a:rPr lang="en-US" b="1" dirty="0"/>
              <a:t>2021 (2.5.1)</a:t>
            </a:r>
          </a:p>
          <a:p>
            <a:pPr marL="457200" lvl="1" indent="0" algn="just">
              <a:buNone/>
            </a:pPr>
            <a:r>
              <a:rPr lang="en-US" dirty="0"/>
              <a:t>… contribution of the AF to the risk modelling underlying the calculation of the capital requirements …</a:t>
            </a:r>
            <a:r>
              <a:rPr lang="cs-CZ" dirty="0"/>
              <a:t> </a:t>
            </a:r>
            <a:r>
              <a:rPr lang="en-US" b="1" dirty="0"/>
              <a:t>It should also cover the contribution that the AF has made with regard to the assessment of the expected profit included in future premiums (EPIFP) …</a:t>
            </a:r>
          </a:p>
        </p:txBody>
      </p:sp>
      <p:sp>
        <p:nvSpPr>
          <p:cNvPr id="4" name="Zástupný symbol pro číslo snímku 3">
            <a:extLst>
              <a:ext uri="{FF2B5EF4-FFF2-40B4-BE49-F238E27FC236}">
                <a16:creationId xmlns:a16="http://schemas.microsoft.com/office/drawing/2014/main" id="{003EEAD0-C9DC-4947-87F9-C3888E11082C}"/>
              </a:ext>
            </a:extLst>
          </p:cNvPr>
          <p:cNvSpPr>
            <a:spLocks noGrp="1"/>
          </p:cNvSpPr>
          <p:nvPr>
            <p:ph type="sldNum" sz="quarter" idx="12"/>
          </p:nvPr>
        </p:nvSpPr>
        <p:spPr/>
        <p:txBody>
          <a:bodyPr/>
          <a:lstStyle/>
          <a:p>
            <a:fld id="{FE01A127-290C-48A0-88AE-62F872F531E3}" type="slidenum">
              <a:rPr lang="cs-CZ" smtClean="0"/>
              <a:t>13</a:t>
            </a:fld>
            <a:endParaRPr lang="cs-CZ"/>
          </a:p>
        </p:txBody>
      </p:sp>
    </p:spTree>
    <p:extLst>
      <p:ext uri="{BB962C8B-B14F-4D97-AF65-F5344CB8AC3E}">
        <p14:creationId xmlns:p14="http://schemas.microsoft.com/office/powerpoint/2010/main" val="2698707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DC5B3A-3291-4E46-8845-95592D316AD8}"/>
              </a:ext>
            </a:extLst>
          </p:cNvPr>
          <p:cNvSpPr>
            <a:spLocks noGrp="1"/>
          </p:cNvSpPr>
          <p:nvPr>
            <p:ph type="title"/>
          </p:nvPr>
        </p:nvSpPr>
        <p:spPr/>
        <p:txBody>
          <a:bodyPr/>
          <a:lstStyle/>
          <a:p>
            <a:r>
              <a:rPr lang="cs-CZ" b="1" dirty="0">
                <a:solidFill>
                  <a:schemeClr val="tx2"/>
                </a:solidFill>
              </a:rPr>
              <a:t>SAP2 (2021)</a:t>
            </a:r>
          </a:p>
        </p:txBody>
      </p:sp>
      <p:sp>
        <p:nvSpPr>
          <p:cNvPr id="3" name="Zástupný obsah 2">
            <a:extLst>
              <a:ext uri="{FF2B5EF4-FFF2-40B4-BE49-F238E27FC236}">
                <a16:creationId xmlns:a16="http://schemas.microsoft.com/office/drawing/2014/main" id="{EAD56304-86E6-4AB1-99A3-AD9575922735}"/>
              </a:ext>
            </a:extLst>
          </p:cNvPr>
          <p:cNvSpPr>
            <a:spLocks noGrp="1"/>
          </p:cNvSpPr>
          <p:nvPr>
            <p:ph idx="1"/>
          </p:nvPr>
        </p:nvSpPr>
        <p:spPr/>
        <p:txBody>
          <a:bodyPr>
            <a:normAutofit/>
          </a:bodyPr>
          <a:lstStyle/>
          <a:p>
            <a:pPr algn="just"/>
            <a:r>
              <a:rPr lang="cs-CZ" dirty="0"/>
              <a:t>úpravy ESAP2 (2021) byly transponovány do návrhu SAP2 (2021)</a:t>
            </a:r>
          </a:p>
          <a:p>
            <a:pPr lvl="1" algn="just">
              <a:buFont typeface="Wingdings" panose="05000000000000000000" pitchFamily="2" charset="2"/>
              <a:buChar char="Ø"/>
            </a:pPr>
            <a:r>
              <a:rPr lang="cs-CZ" dirty="0"/>
              <a:t>odlišnost: definice pojmů zůstává v kapitole 2 (x externí </a:t>
            </a:r>
            <a:r>
              <a:rPr lang="cs-CZ" i="1" dirty="0"/>
              <a:t>AAE Glossary</a:t>
            </a:r>
            <a:r>
              <a:rPr lang="cs-CZ" dirty="0"/>
              <a:t>)</a:t>
            </a:r>
          </a:p>
          <a:p>
            <a:pPr algn="just"/>
            <a:r>
              <a:rPr lang="cs-CZ" dirty="0"/>
              <a:t>návrh SAP2 (2021) bude postoupen k připomínkování</a:t>
            </a:r>
          </a:p>
          <a:p>
            <a:pPr lvl="1" algn="just">
              <a:buFont typeface="Wingdings" panose="05000000000000000000" pitchFamily="2" charset="2"/>
              <a:buChar char="Ø"/>
            </a:pPr>
            <a:r>
              <a:rPr lang="cs-CZ" dirty="0"/>
              <a:t>následně (po úpravách) </a:t>
            </a:r>
            <a:r>
              <a:rPr lang="cs-CZ" dirty="0">
                <a:sym typeface="Wingdings" panose="05000000000000000000" pitchFamily="2" charset="2"/>
              </a:rPr>
              <a:t> </a:t>
            </a:r>
            <a:r>
              <a:rPr lang="cs-CZ" dirty="0"/>
              <a:t>aprobační komise</a:t>
            </a:r>
          </a:p>
          <a:p>
            <a:pPr lvl="1" algn="just">
              <a:buFont typeface="Wingdings" panose="05000000000000000000" pitchFamily="2" charset="2"/>
              <a:buChar char="Ø"/>
            </a:pPr>
            <a:r>
              <a:rPr lang="cs-CZ" dirty="0"/>
              <a:t>následně </a:t>
            </a:r>
            <a:r>
              <a:rPr lang="cs-CZ" dirty="0">
                <a:sym typeface="Wingdings" panose="05000000000000000000" pitchFamily="2" charset="2"/>
              </a:rPr>
              <a:t> valná hromada</a:t>
            </a:r>
            <a:endParaRPr lang="cs-CZ" dirty="0"/>
          </a:p>
          <a:p>
            <a:pPr>
              <a:buFont typeface="Wingdings" panose="05000000000000000000" pitchFamily="2" charset="2"/>
              <a:buChar char="Ø"/>
            </a:pPr>
            <a:endParaRPr lang="cs-CZ" dirty="0"/>
          </a:p>
        </p:txBody>
      </p:sp>
      <p:sp>
        <p:nvSpPr>
          <p:cNvPr id="4" name="Zástupný symbol pro číslo snímku 3">
            <a:extLst>
              <a:ext uri="{FF2B5EF4-FFF2-40B4-BE49-F238E27FC236}">
                <a16:creationId xmlns:a16="http://schemas.microsoft.com/office/drawing/2014/main" id="{FB7DF0C8-18DC-4209-B30D-0258095F5A54}"/>
              </a:ext>
            </a:extLst>
          </p:cNvPr>
          <p:cNvSpPr>
            <a:spLocks noGrp="1"/>
          </p:cNvSpPr>
          <p:nvPr>
            <p:ph type="sldNum" sz="quarter" idx="12"/>
          </p:nvPr>
        </p:nvSpPr>
        <p:spPr/>
        <p:txBody>
          <a:bodyPr/>
          <a:lstStyle/>
          <a:p>
            <a:fld id="{FE01A127-290C-48A0-88AE-62F872F531E3}" type="slidenum">
              <a:rPr lang="cs-CZ" smtClean="0"/>
              <a:t>14</a:t>
            </a:fld>
            <a:endParaRPr lang="cs-CZ"/>
          </a:p>
        </p:txBody>
      </p:sp>
    </p:spTree>
    <p:extLst>
      <p:ext uri="{BB962C8B-B14F-4D97-AF65-F5344CB8AC3E}">
        <p14:creationId xmlns:p14="http://schemas.microsoft.com/office/powerpoint/2010/main" val="1055720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7F995A-5B79-4217-861B-E7F349672C82}"/>
              </a:ext>
            </a:extLst>
          </p:cNvPr>
          <p:cNvSpPr>
            <a:spLocks noGrp="1"/>
          </p:cNvSpPr>
          <p:nvPr>
            <p:ph type="title"/>
          </p:nvPr>
        </p:nvSpPr>
        <p:spPr/>
        <p:txBody>
          <a:bodyPr/>
          <a:lstStyle/>
          <a:p>
            <a:r>
              <a:rPr lang="cs-CZ" b="1" dirty="0">
                <a:solidFill>
                  <a:schemeClr val="tx2"/>
                </a:solidFill>
              </a:rPr>
              <a:t>Přílohy</a:t>
            </a:r>
            <a:endParaRPr lang="cs-CZ" dirty="0"/>
          </a:p>
        </p:txBody>
      </p:sp>
      <p:sp>
        <p:nvSpPr>
          <p:cNvPr id="4" name="Zástupný symbol pro číslo snímku 3">
            <a:extLst>
              <a:ext uri="{FF2B5EF4-FFF2-40B4-BE49-F238E27FC236}">
                <a16:creationId xmlns:a16="http://schemas.microsoft.com/office/drawing/2014/main" id="{44C6F4F2-8BAB-4E4B-996A-8600558DF35B}"/>
              </a:ext>
            </a:extLst>
          </p:cNvPr>
          <p:cNvSpPr>
            <a:spLocks noGrp="1"/>
          </p:cNvSpPr>
          <p:nvPr>
            <p:ph type="sldNum" sz="quarter" idx="12"/>
          </p:nvPr>
        </p:nvSpPr>
        <p:spPr/>
        <p:txBody>
          <a:bodyPr/>
          <a:lstStyle/>
          <a:p>
            <a:fld id="{FE01A127-290C-48A0-88AE-62F872F531E3}" type="slidenum">
              <a:rPr lang="cs-CZ" smtClean="0"/>
              <a:t>15</a:t>
            </a:fld>
            <a:endParaRPr lang="cs-CZ"/>
          </a:p>
        </p:txBody>
      </p:sp>
      <p:graphicFrame>
        <p:nvGraphicFramePr>
          <p:cNvPr id="6" name="Zástupný obsah 5">
            <a:extLst>
              <a:ext uri="{FF2B5EF4-FFF2-40B4-BE49-F238E27FC236}">
                <a16:creationId xmlns:a16="http://schemas.microsoft.com/office/drawing/2014/main" id="{A46CCA7F-8330-4E4F-9317-240281C5BDC9}"/>
              </a:ext>
            </a:extLst>
          </p:cNvPr>
          <p:cNvGraphicFramePr>
            <a:graphicFrameLocks noGrp="1" noChangeAspect="1"/>
          </p:cNvGraphicFramePr>
          <p:nvPr>
            <p:ph idx="1"/>
            <p:extLst>
              <p:ext uri="{D42A27DB-BD31-4B8C-83A1-F6EECF244321}">
                <p14:modId xmlns:p14="http://schemas.microsoft.com/office/powerpoint/2010/main" val="3425355516"/>
              </p:ext>
            </p:extLst>
          </p:nvPr>
        </p:nvGraphicFramePr>
        <p:xfrm>
          <a:off x="838200" y="1690688"/>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525" progId="AcroExch.Document.DC">
                  <p:embed/>
                </p:oleObj>
              </mc:Choice>
              <mc:Fallback>
                <p:oleObj name="Acrobat Document" showAsIcon="1" r:id="rId2" imgW="914400" imgH="771525" progId="AcroExch.Document.DC">
                  <p:embed/>
                  <p:pic>
                    <p:nvPicPr>
                      <p:cNvPr id="6" name="Zástupný obsah 5">
                        <a:extLst>
                          <a:ext uri="{FF2B5EF4-FFF2-40B4-BE49-F238E27FC236}">
                            <a16:creationId xmlns:a16="http://schemas.microsoft.com/office/drawing/2014/main" id="{A46CCA7F-8330-4E4F-9317-240281C5BDC9}"/>
                          </a:ext>
                        </a:extLst>
                      </p:cNvPr>
                      <p:cNvPicPr/>
                      <p:nvPr/>
                    </p:nvPicPr>
                    <p:blipFill>
                      <a:blip r:embed="rId3"/>
                      <a:stretch>
                        <a:fillRect/>
                      </a:stretch>
                    </p:blipFill>
                    <p:spPr>
                      <a:xfrm>
                        <a:off x="838200" y="1690688"/>
                        <a:ext cx="914400" cy="771525"/>
                      </a:xfrm>
                      <a:prstGeom prst="rect">
                        <a:avLst/>
                      </a:prstGeom>
                    </p:spPr>
                  </p:pic>
                </p:oleObj>
              </mc:Fallback>
            </mc:AlternateContent>
          </a:graphicData>
        </a:graphic>
      </p:graphicFrame>
      <p:graphicFrame>
        <p:nvGraphicFramePr>
          <p:cNvPr id="7" name="Objekt 6">
            <a:extLst>
              <a:ext uri="{FF2B5EF4-FFF2-40B4-BE49-F238E27FC236}">
                <a16:creationId xmlns:a16="http://schemas.microsoft.com/office/drawing/2014/main" id="{FD8E17E3-A53A-47DB-B995-6C42F6807A3C}"/>
              </a:ext>
            </a:extLst>
          </p:cNvPr>
          <p:cNvGraphicFramePr>
            <a:graphicFrameLocks noChangeAspect="1"/>
          </p:cNvGraphicFramePr>
          <p:nvPr>
            <p:extLst>
              <p:ext uri="{D42A27DB-BD31-4B8C-83A1-F6EECF244321}">
                <p14:modId xmlns:p14="http://schemas.microsoft.com/office/powerpoint/2010/main" val="71621000"/>
              </p:ext>
            </p:extLst>
          </p:nvPr>
        </p:nvGraphicFramePr>
        <p:xfrm>
          <a:off x="1752600" y="1690687"/>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4" imgW="914400" imgH="771525" progId="AcroExch.Document.DC">
                  <p:embed/>
                </p:oleObj>
              </mc:Choice>
              <mc:Fallback>
                <p:oleObj name="Acrobat Document" showAsIcon="1" r:id="rId4" imgW="914400" imgH="771525" progId="AcroExch.Document.DC">
                  <p:embed/>
                  <p:pic>
                    <p:nvPicPr>
                      <p:cNvPr id="7" name="Objekt 6">
                        <a:extLst>
                          <a:ext uri="{FF2B5EF4-FFF2-40B4-BE49-F238E27FC236}">
                            <a16:creationId xmlns:a16="http://schemas.microsoft.com/office/drawing/2014/main" id="{FD8E17E3-A53A-47DB-B995-6C42F6807A3C}"/>
                          </a:ext>
                        </a:extLst>
                      </p:cNvPr>
                      <p:cNvPicPr/>
                      <p:nvPr/>
                    </p:nvPicPr>
                    <p:blipFill>
                      <a:blip r:embed="rId5"/>
                      <a:stretch>
                        <a:fillRect/>
                      </a:stretch>
                    </p:blipFill>
                    <p:spPr>
                      <a:xfrm>
                        <a:off x="1752600" y="1690687"/>
                        <a:ext cx="914400" cy="771525"/>
                      </a:xfrm>
                      <a:prstGeom prst="rect">
                        <a:avLst/>
                      </a:prstGeom>
                    </p:spPr>
                  </p:pic>
                </p:oleObj>
              </mc:Fallback>
            </mc:AlternateContent>
          </a:graphicData>
        </a:graphic>
      </p:graphicFrame>
      <p:graphicFrame>
        <p:nvGraphicFramePr>
          <p:cNvPr id="8" name="Objekt 7">
            <a:extLst>
              <a:ext uri="{FF2B5EF4-FFF2-40B4-BE49-F238E27FC236}">
                <a16:creationId xmlns:a16="http://schemas.microsoft.com/office/drawing/2014/main" id="{C656FCB1-2875-469B-B68B-B5D5523773BE}"/>
              </a:ext>
            </a:extLst>
          </p:cNvPr>
          <p:cNvGraphicFramePr>
            <a:graphicFrameLocks noChangeAspect="1"/>
          </p:cNvGraphicFramePr>
          <p:nvPr>
            <p:extLst>
              <p:ext uri="{D42A27DB-BD31-4B8C-83A1-F6EECF244321}">
                <p14:modId xmlns:p14="http://schemas.microsoft.com/office/powerpoint/2010/main" val="1530358760"/>
              </p:ext>
            </p:extLst>
          </p:nvPr>
        </p:nvGraphicFramePr>
        <p:xfrm>
          <a:off x="2667000" y="1690687"/>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6" imgW="914400" imgH="771525" progId="AcroExch.Document.DC">
                  <p:embed/>
                </p:oleObj>
              </mc:Choice>
              <mc:Fallback>
                <p:oleObj name="Acrobat Document" showAsIcon="1" r:id="rId6" imgW="914400" imgH="771525" progId="AcroExch.Document.DC">
                  <p:embed/>
                  <p:pic>
                    <p:nvPicPr>
                      <p:cNvPr id="8" name="Objekt 7">
                        <a:extLst>
                          <a:ext uri="{FF2B5EF4-FFF2-40B4-BE49-F238E27FC236}">
                            <a16:creationId xmlns:a16="http://schemas.microsoft.com/office/drawing/2014/main" id="{C656FCB1-2875-469B-B68B-B5D5523773BE}"/>
                          </a:ext>
                        </a:extLst>
                      </p:cNvPr>
                      <p:cNvPicPr/>
                      <p:nvPr/>
                    </p:nvPicPr>
                    <p:blipFill>
                      <a:blip r:embed="rId7"/>
                      <a:stretch>
                        <a:fillRect/>
                      </a:stretch>
                    </p:blipFill>
                    <p:spPr>
                      <a:xfrm>
                        <a:off x="2667000" y="1690687"/>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126332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7D41BC-78FE-46F0-95FA-8045FFB75B19}"/>
              </a:ext>
            </a:extLst>
          </p:cNvPr>
          <p:cNvSpPr>
            <a:spLocks noGrp="1"/>
          </p:cNvSpPr>
          <p:nvPr>
            <p:ph type="title"/>
          </p:nvPr>
        </p:nvSpPr>
        <p:spPr/>
        <p:txBody>
          <a:bodyPr/>
          <a:lstStyle/>
          <a:p>
            <a:r>
              <a:rPr lang="cs-CZ" b="1" dirty="0">
                <a:solidFill>
                  <a:schemeClr val="tx2"/>
                </a:solidFill>
              </a:rPr>
              <a:t>PS (E)SAP2</a:t>
            </a:r>
          </a:p>
        </p:txBody>
      </p:sp>
      <p:sp>
        <p:nvSpPr>
          <p:cNvPr id="3" name="Zástupný obsah 2">
            <a:extLst>
              <a:ext uri="{FF2B5EF4-FFF2-40B4-BE49-F238E27FC236}">
                <a16:creationId xmlns:a16="http://schemas.microsoft.com/office/drawing/2014/main" id="{957634C5-B42F-45B3-B1ED-14CA670D1822}"/>
              </a:ext>
            </a:extLst>
          </p:cNvPr>
          <p:cNvSpPr>
            <a:spLocks noGrp="1"/>
          </p:cNvSpPr>
          <p:nvPr>
            <p:ph sz="half" idx="1"/>
          </p:nvPr>
        </p:nvSpPr>
        <p:spPr/>
        <p:txBody>
          <a:bodyPr/>
          <a:lstStyle/>
          <a:p>
            <a:r>
              <a:rPr lang="cs-CZ" dirty="0"/>
              <a:t>složení:</a:t>
            </a:r>
          </a:p>
          <a:p>
            <a:pPr lvl="1">
              <a:buFont typeface="Wingdings" panose="05000000000000000000" pitchFamily="2" charset="2"/>
              <a:buChar char="§"/>
            </a:pPr>
            <a:r>
              <a:rPr lang="cs-CZ" u="sng" dirty="0"/>
              <a:t>M. Pleška</a:t>
            </a:r>
          </a:p>
          <a:p>
            <a:pPr lvl="1">
              <a:buFont typeface="Wingdings" panose="05000000000000000000" pitchFamily="2" charset="2"/>
              <a:buChar char="§"/>
            </a:pPr>
            <a:r>
              <a:rPr lang="cs-CZ" dirty="0"/>
              <a:t>T. Barči</a:t>
            </a:r>
          </a:p>
          <a:p>
            <a:pPr lvl="1">
              <a:buFont typeface="Wingdings" panose="05000000000000000000" pitchFamily="2" charset="2"/>
              <a:buChar char="§"/>
            </a:pPr>
            <a:r>
              <a:rPr lang="cs-CZ" dirty="0"/>
              <a:t>R. Hendrych</a:t>
            </a:r>
          </a:p>
          <a:p>
            <a:pPr lvl="1">
              <a:buFont typeface="Wingdings" panose="05000000000000000000" pitchFamily="2" charset="2"/>
              <a:buChar char="§"/>
            </a:pPr>
            <a:r>
              <a:rPr lang="cs-CZ" dirty="0"/>
              <a:t>J. Mertl</a:t>
            </a:r>
          </a:p>
          <a:p>
            <a:pPr lvl="1">
              <a:buFont typeface="Wingdings" panose="05000000000000000000" pitchFamily="2" charset="2"/>
              <a:buChar char="§"/>
            </a:pPr>
            <a:r>
              <a:rPr lang="cs-CZ" dirty="0"/>
              <a:t>J. Šrámek</a:t>
            </a:r>
          </a:p>
          <a:p>
            <a:pPr lvl="1">
              <a:buFont typeface="Wingdings" panose="05000000000000000000" pitchFamily="2" charset="2"/>
              <a:buChar char="§"/>
            </a:pPr>
            <a:r>
              <a:rPr lang="cs-CZ" dirty="0"/>
              <a:t>M. Vítková</a:t>
            </a:r>
          </a:p>
          <a:p>
            <a:pPr lvl="1">
              <a:buFont typeface="Wingdings" panose="05000000000000000000" pitchFamily="2" charset="2"/>
              <a:buChar char="§"/>
            </a:pPr>
            <a:r>
              <a:rPr lang="cs-CZ" dirty="0"/>
              <a:t>J. Zajíc</a:t>
            </a:r>
          </a:p>
          <a:p>
            <a:r>
              <a:rPr lang="cs-CZ" dirty="0"/>
              <a:t>ustavena v květnu 2021</a:t>
            </a:r>
          </a:p>
        </p:txBody>
      </p:sp>
      <p:sp>
        <p:nvSpPr>
          <p:cNvPr id="4" name="Zástupný obsah 3">
            <a:extLst>
              <a:ext uri="{FF2B5EF4-FFF2-40B4-BE49-F238E27FC236}">
                <a16:creationId xmlns:a16="http://schemas.microsoft.com/office/drawing/2014/main" id="{26EF68FC-331D-4D43-8E7F-EA9BC92F8276}"/>
              </a:ext>
            </a:extLst>
          </p:cNvPr>
          <p:cNvSpPr>
            <a:spLocks noGrp="1"/>
          </p:cNvSpPr>
          <p:nvPr>
            <p:ph sz="half" idx="2"/>
          </p:nvPr>
        </p:nvSpPr>
        <p:spPr/>
        <p:txBody>
          <a:bodyPr/>
          <a:lstStyle/>
          <a:p>
            <a:r>
              <a:rPr lang="cs-CZ" dirty="0"/>
              <a:t>cíle:</a:t>
            </a:r>
          </a:p>
          <a:p>
            <a:pPr marL="914400" lvl="1" indent="-457200">
              <a:buFont typeface="+mj-lt"/>
              <a:buAutoNum type="arabicPeriod"/>
            </a:pPr>
            <a:r>
              <a:rPr lang="cs-CZ" dirty="0"/>
              <a:t>revize návrhu ESAP2 (AAE) &amp; jeho transpozice do návrhu SAP2</a:t>
            </a:r>
          </a:p>
          <a:p>
            <a:pPr marL="914400" lvl="1" indent="-457200">
              <a:buFont typeface="+mj-lt"/>
              <a:buAutoNum type="arabicPeriod"/>
            </a:pPr>
            <a:r>
              <a:rPr lang="cs-CZ" dirty="0"/>
              <a:t>AFR: diskuze zkušeností</a:t>
            </a:r>
          </a:p>
        </p:txBody>
      </p:sp>
      <p:sp>
        <p:nvSpPr>
          <p:cNvPr id="5" name="Zástupný symbol pro číslo snímku 4">
            <a:extLst>
              <a:ext uri="{FF2B5EF4-FFF2-40B4-BE49-F238E27FC236}">
                <a16:creationId xmlns:a16="http://schemas.microsoft.com/office/drawing/2014/main" id="{BB6D3C34-2AB6-4010-9644-54D02D252374}"/>
              </a:ext>
            </a:extLst>
          </p:cNvPr>
          <p:cNvSpPr>
            <a:spLocks noGrp="1"/>
          </p:cNvSpPr>
          <p:nvPr>
            <p:ph type="sldNum" sz="quarter" idx="12"/>
          </p:nvPr>
        </p:nvSpPr>
        <p:spPr/>
        <p:txBody>
          <a:bodyPr/>
          <a:lstStyle/>
          <a:p>
            <a:fld id="{FE01A127-290C-48A0-88AE-62F872F531E3}" type="slidenum">
              <a:rPr lang="cs-CZ" smtClean="0"/>
              <a:t>2</a:t>
            </a:fld>
            <a:endParaRPr lang="cs-CZ"/>
          </a:p>
        </p:txBody>
      </p:sp>
    </p:spTree>
    <p:extLst>
      <p:ext uri="{BB962C8B-B14F-4D97-AF65-F5344CB8AC3E}">
        <p14:creationId xmlns:p14="http://schemas.microsoft.com/office/powerpoint/2010/main" val="818271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DC5B3A-3291-4E46-8845-95592D316AD8}"/>
              </a:ext>
            </a:extLst>
          </p:cNvPr>
          <p:cNvSpPr>
            <a:spLocks noGrp="1"/>
          </p:cNvSpPr>
          <p:nvPr>
            <p:ph type="title"/>
          </p:nvPr>
        </p:nvSpPr>
        <p:spPr/>
        <p:txBody>
          <a:bodyPr/>
          <a:lstStyle/>
          <a:p>
            <a:r>
              <a:rPr lang="cs-CZ" b="1" dirty="0">
                <a:solidFill>
                  <a:schemeClr val="tx2"/>
                </a:solidFill>
              </a:rPr>
              <a:t>ESAP2 (2021)</a:t>
            </a:r>
          </a:p>
        </p:txBody>
      </p:sp>
      <p:sp>
        <p:nvSpPr>
          <p:cNvPr id="3" name="Zástupný obsah 2">
            <a:extLst>
              <a:ext uri="{FF2B5EF4-FFF2-40B4-BE49-F238E27FC236}">
                <a16:creationId xmlns:a16="http://schemas.microsoft.com/office/drawing/2014/main" id="{EAD56304-86E6-4AB1-99A3-AD9575922735}"/>
              </a:ext>
            </a:extLst>
          </p:cNvPr>
          <p:cNvSpPr>
            <a:spLocks noGrp="1"/>
          </p:cNvSpPr>
          <p:nvPr>
            <p:ph idx="1"/>
          </p:nvPr>
        </p:nvSpPr>
        <p:spPr/>
        <p:txBody>
          <a:bodyPr>
            <a:normAutofit fontScale="70000" lnSpcReduction="20000"/>
          </a:bodyPr>
          <a:lstStyle/>
          <a:p>
            <a:r>
              <a:rPr lang="cs-CZ" dirty="0"/>
              <a:t>ESAP2 (2021) byl na úrovni AAE přijat 1.10.2021</a:t>
            </a:r>
          </a:p>
          <a:p>
            <a:pPr lvl="1">
              <a:buFont typeface="Wingdings" panose="05000000000000000000" pitchFamily="2" charset="2"/>
              <a:buChar char="Ø"/>
            </a:pPr>
            <a:r>
              <a:rPr lang="cs-CZ" dirty="0"/>
              <a:t>(pravidelná) revize ESAP2 (předešlá verze z roku 2016)</a:t>
            </a:r>
          </a:p>
          <a:p>
            <a:r>
              <a:rPr lang="cs-CZ" dirty="0"/>
              <a:t>vybrané (klíčové) změny ver. 2021 x ver. 2016 – viz též </a:t>
            </a:r>
            <a:r>
              <a:rPr lang="cs-CZ" dirty="0">
                <a:hlinkClick r:id="rId2" action="ppaction://hlinksldjump"/>
              </a:rPr>
              <a:t>přílohy</a:t>
            </a:r>
            <a:r>
              <a:rPr lang="cs-CZ" dirty="0"/>
              <a:t>:</a:t>
            </a:r>
          </a:p>
          <a:p>
            <a:pPr lvl="1">
              <a:buFont typeface="Wingdings" panose="05000000000000000000" pitchFamily="2" charset="2"/>
              <a:buChar char="Ø"/>
            </a:pPr>
            <a:r>
              <a:rPr lang="cs-CZ" dirty="0"/>
              <a:t>nově vazba na </a:t>
            </a:r>
            <a:r>
              <a:rPr lang="cs-CZ" i="1" dirty="0"/>
              <a:t>AAE Glossary</a:t>
            </a:r>
            <a:r>
              <a:rPr lang="cs-CZ" dirty="0"/>
              <a:t> (zavedení pojmů)</a:t>
            </a:r>
          </a:p>
          <a:p>
            <a:pPr lvl="1">
              <a:buFont typeface="Wingdings" panose="05000000000000000000" pitchFamily="2" charset="2"/>
              <a:buChar char="Ø"/>
            </a:pPr>
            <a:r>
              <a:rPr lang="cs-CZ" b="1" i="1" dirty="0"/>
              <a:t>„striktnější“ vazba na ESAP1</a:t>
            </a:r>
          </a:p>
          <a:p>
            <a:pPr lvl="1">
              <a:buFont typeface="Wingdings" panose="05000000000000000000" pitchFamily="2" charset="2"/>
              <a:buChar char="Ø"/>
            </a:pPr>
            <a:r>
              <a:rPr lang="en-US" dirty="0"/>
              <a:t>“must”,</a:t>
            </a:r>
            <a:r>
              <a:rPr lang="cs-CZ" dirty="0"/>
              <a:t> </a:t>
            </a:r>
            <a:r>
              <a:rPr lang="en-US" dirty="0"/>
              <a:t>“should”,</a:t>
            </a:r>
            <a:r>
              <a:rPr lang="cs-CZ" dirty="0"/>
              <a:t> </a:t>
            </a:r>
            <a:r>
              <a:rPr lang="en-US" dirty="0"/>
              <a:t>“may”</a:t>
            </a:r>
            <a:r>
              <a:rPr lang="cs-CZ" dirty="0"/>
              <a:t> </a:t>
            </a:r>
            <a:r>
              <a:rPr lang="en-US" dirty="0"/>
              <a:t>and</a:t>
            </a:r>
            <a:r>
              <a:rPr lang="cs-CZ" dirty="0"/>
              <a:t> </a:t>
            </a:r>
            <a:r>
              <a:rPr lang="en-US" dirty="0"/>
              <a:t>“any”</a:t>
            </a:r>
            <a:endParaRPr lang="cs-CZ" dirty="0"/>
          </a:p>
          <a:p>
            <a:pPr lvl="1">
              <a:buFont typeface="Wingdings" panose="05000000000000000000" pitchFamily="2" charset="2"/>
              <a:buChar char="Ø"/>
            </a:pPr>
            <a:r>
              <a:rPr lang="cs-CZ" dirty="0"/>
              <a:t>konzistentní používání pojmu </a:t>
            </a:r>
            <a:r>
              <a:rPr lang="cs-CZ" i="1" dirty="0"/>
              <a:t>AFR </a:t>
            </a:r>
            <a:r>
              <a:rPr lang="cs-CZ" dirty="0"/>
              <a:t>napříč standardem (namísto obecného </a:t>
            </a:r>
            <a:r>
              <a:rPr lang="cs-CZ" i="1" dirty="0"/>
              <a:t>report</a:t>
            </a:r>
            <a:r>
              <a:rPr lang="cs-CZ" dirty="0"/>
              <a:t>)</a:t>
            </a:r>
            <a:endParaRPr lang="cs-CZ" i="1" dirty="0"/>
          </a:p>
          <a:p>
            <a:pPr lvl="1">
              <a:buFont typeface="Wingdings" panose="05000000000000000000" pitchFamily="2" charset="2"/>
              <a:buChar char="Ø"/>
            </a:pPr>
            <a:r>
              <a:rPr lang="en-US" b="1" i="1" dirty="0"/>
              <a:t>Judgements on contract boundary</a:t>
            </a:r>
          </a:p>
          <a:p>
            <a:pPr lvl="1">
              <a:buFont typeface="Wingdings" panose="05000000000000000000" pitchFamily="2" charset="2"/>
              <a:buChar char="Ø"/>
            </a:pPr>
            <a:r>
              <a:rPr lang="en-US" b="1" i="1" dirty="0"/>
              <a:t>Data collection and Directory of data</a:t>
            </a:r>
          </a:p>
          <a:p>
            <a:pPr lvl="1">
              <a:buFont typeface="Wingdings" panose="05000000000000000000" pitchFamily="2" charset="2"/>
              <a:buChar char="Ø"/>
            </a:pPr>
            <a:r>
              <a:rPr lang="en-US" b="1" i="1" dirty="0"/>
              <a:t>Valuation of options and guarantees</a:t>
            </a:r>
          </a:p>
          <a:p>
            <a:pPr lvl="1">
              <a:buFont typeface="Wingdings" panose="05000000000000000000" pitchFamily="2" charset="2"/>
              <a:buChar char="Ø"/>
            </a:pPr>
            <a:r>
              <a:rPr lang="en-US" b="1" i="1" dirty="0"/>
              <a:t>Model changes</a:t>
            </a:r>
          </a:p>
          <a:p>
            <a:pPr lvl="1">
              <a:buFont typeface="Wingdings" panose="05000000000000000000" pitchFamily="2" charset="2"/>
              <a:buChar char="Ø"/>
            </a:pPr>
            <a:r>
              <a:rPr lang="en-US" b="1" i="1" dirty="0"/>
              <a:t>Sustainability risk impact on underwriting</a:t>
            </a:r>
          </a:p>
          <a:p>
            <a:pPr lvl="1">
              <a:buFont typeface="Wingdings" panose="05000000000000000000" pitchFamily="2" charset="2"/>
              <a:buChar char="Ø"/>
            </a:pPr>
            <a:r>
              <a:rPr lang="en-US" b="1" i="1" dirty="0"/>
              <a:t>Reinsurance link to in-force portfolio</a:t>
            </a:r>
          </a:p>
          <a:p>
            <a:pPr lvl="1">
              <a:buFont typeface="Wingdings" panose="05000000000000000000" pitchFamily="2" charset="2"/>
              <a:buChar char="Ø"/>
            </a:pPr>
            <a:r>
              <a:rPr lang="en-US" b="1" i="1" dirty="0"/>
              <a:t>Own credit assessment of reinsurers</a:t>
            </a:r>
          </a:p>
          <a:p>
            <a:pPr lvl="1">
              <a:buFont typeface="Wingdings" panose="05000000000000000000" pitchFamily="2" charset="2"/>
              <a:buChar char="Ø"/>
            </a:pPr>
            <a:r>
              <a:rPr lang="en-US" b="1" i="1" dirty="0"/>
              <a:t>AF contribution to LAC DT modelling</a:t>
            </a:r>
          </a:p>
          <a:p>
            <a:pPr lvl="1">
              <a:buFont typeface="Wingdings" panose="05000000000000000000" pitchFamily="2" charset="2"/>
              <a:buChar char="Ø"/>
            </a:pPr>
            <a:r>
              <a:rPr lang="en-US" b="1" i="1" dirty="0"/>
              <a:t>AF contribution to EPIFP</a:t>
            </a:r>
            <a:endParaRPr lang="cs-CZ" b="1" dirty="0"/>
          </a:p>
          <a:p>
            <a:endParaRPr lang="cs-CZ" dirty="0"/>
          </a:p>
        </p:txBody>
      </p:sp>
      <p:sp>
        <p:nvSpPr>
          <p:cNvPr id="4" name="Zástupný symbol pro číslo snímku 3">
            <a:extLst>
              <a:ext uri="{FF2B5EF4-FFF2-40B4-BE49-F238E27FC236}">
                <a16:creationId xmlns:a16="http://schemas.microsoft.com/office/drawing/2014/main" id="{B5C6BFEB-E9FB-4AD0-A759-59B07DA8B4F1}"/>
              </a:ext>
            </a:extLst>
          </p:cNvPr>
          <p:cNvSpPr>
            <a:spLocks noGrp="1"/>
          </p:cNvSpPr>
          <p:nvPr>
            <p:ph type="sldNum" sz="quarter" idx="12"/>
          </p:nvPr>
        </p:nvSpPr>
        <p:spPr/>
        <p:txBody>
          <a:bodyPr/>
          <a:lstStyle/>
          <a:p>
            <a:fld id="{FE01A127-290C-48A0-88AE-62F872F531E3}" type="slidenum">
              <a:rPr lang="cs-CZ" smtClean="0"/>
              <a:t>3</a:t>
            </a:fld>
            <a:endParaRPr lang="cs-CZ"/>
          </a:p>
        </p:txBody>
      </p:sp>
    </p:spTree>
    <p:extLst>
      <p:ext uri="{BB962C8B-B14F-4D97-AF65-F5344CB8AC3E}">
        <p14:creationId xmlns:p14="http://schemas.microsoft.com/office/powerpoint/2010/main" val="1023086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DC5B3A-3291-4E46-8845-95592D316AD8}"/>
              </a:ext>
            </a:extLst>
          </p:cNvPr>
          <p:cNvSpPr>
            <a:spLocks noGrp="1"/>
          </p:cNvSpPr>
          <p:nvPr>
            <p:ph type="title"/>
          </p:nvPr>
        </p:nvSpPr>
        <p:spPr/>
        <p:txBody>
          <a:bodyPr/>
          <a:lstStyle/>
          <a:p>
            <a:r>
              <a:rPr lang="cs-CZ" b="1" dirty="0">
                <a:solidFill>
                  <a:schemeClr val="tx2"/>
                </a:solidFill>
              </a:rPr>
              <a:t>ESAP2: </a:t>
            </a:r>
            <a:r>
              <a:rPr lang="cs-CZ" b="1" dirty="0" err="1">
                <a:solidFill>
                  <a:schemeClr val="tx2"/>
                </a:solidFill>
              </a:rPr>
              <a:t>Relationship</a:t>
            </a:r>
            <a:r>
              <a:rPr lang="cs-CZ" b="1" dirty="0">
                <a:solidFill>
                  <a:schemeClr val="tx2"/>
                </a:solidFill>
              </a:rPr>
              <a:t> </a:t>
            </a:r>
            <a:r>
              <a:rPr lang="cs-CZ" b="1" dirty="0" err="1">
                <a:solidFill>
                  <a:schemeClr val="tx2"/>
                </a:solidFill>
              </a:rPr>
              <a:t>with</a:t>
            </a:r>
            <a:r>
              <a:rPr lang="cs-CZ" b="1" dirty="0">
                <a:solidFill>
                  <a:schemeClr val="tx2"/>
                </a:solidFill>
              </a:rPr>
              <a:t> ESAP1</a:t>
            </a:r>
          </a:p>
        </p:txBody>
      </p:sp>
      <p:sp>
        <p:nvSpPr>
          <p:cNvPr id="3" name="Zástupný obsah 2">
            <a:extLst>
              <a:ext uri="{FF2B5EF4-FFF2-40B4-BE49-F238E27FC236}">
                <a16:creationId xmlns:a16="http://schemas.microsoft.com/office/drawing/2014/main" id="{EAD56304-86E6-4AB1-99A3-AD9575922735}"/>
              </a:ext>
            </a:extLst>
          </p:cNvPr>
          <p:cNvSpPr>
            <a:spLocks noGrp="1"/>
          </p:cNvSpPr>
          <p:nvPr>
            <p:ph idx="1"/>
          </p:nvPr>
        </p:nvSpPr>
        <p:spPr/>
        <p:txBody>
          <a:bodyPr>
            <a:normAutofit/>
          </a:bodyPr>
          <a:lstStyle/>
          <a:p>
            <a:pPr marL="457200" lvl="1" indent="0" algn="just">
              <a:buNone/>
            </a:pPr>
            <a:r>
              <a:rPr lang="en-US" b="1" dirty="0"/>
              <a:t>2016 (1.2.2)</a:t>
            </a:r>
          </a:p>
          <a:p>
            <a:pPr marL="457200" lvl="1" indent="0" algn="just">
              <a:buNone/>
            </a:pPr>
            <a:r>
              <a:rPr lang="en-US" dirty="0"/>
              <a:t>ESAP2 </a:t>
            </a:r>
            <a:r>
              <a:rPr lang="en-US" b="1" dirty="0"/>
              <a:t>assumes</a:t>
            </a:r>
            <a:r>
              <a:rPr lang="en-US" dirty="0"/>
              <a:t> that actuaries </a:t>
            </a:r>
            <a:r>
              <a:rPr lang="en-US" b="1" dirty="0"/>
              <a:t>will also comply with ESAP1</a:t>
            </a:r>
            <a:r>
              <a:rPr lang="en-US" dirty="0"/>
              <a:t>, approved as a model standard by the AAE on 3 October 2014.</a:t>
            </a:r>
          </a:p>
          <a:p>
            <a:pPr marL="457200" lvl="1" indent="0" algn="just">
              <a:buNone/>
            </a:pPr>
            <a:endParaRPr lang="en-US" dirty="0"/>
          </a:p>
          <a:p>
            <a:pPr marL="457200" lvl="1" indent="0" algn="just">
              <a:buNone/>
            </a:pPr>
            <a:r>
              <a:rPr lang="en-US" b="1" dirty="0"/>
              <a:t>2021 (1.4.1)</a:t>
            </a:r>
          </a:p>
          <a:p>
            <a:pPr marL="457200" lvl="1" indent="0" algn="just">
              <a:buNone/>
            </a:pPr>
            <a:r>
              <a:rPr lang="en-US" dirty="0"/>
              <a:t>Insofar as possible, this ESAP does not repeat guidance already provided in ESAP1.</a:t>
            </a:r>
            <a:r>
              <a:rPr lang="cs-CZ" dirty="0"/>
              <a:t> </a:t>
            </a:r>
            <a:r>
              <a:rPr lang="en-US" dirty="0"/>
              <a:t>Any actuary who asserts compliance with this ESAP (as a model standard) </a:t>
            </a:r>
            <a:r>
              <a:rPr lang="en-US" b="1" dirty="0"/>
              <a:t>must also comply with ESAP1</a:t>
            </a:r>
            <a:r>
              <a:rPr lang="en-US" dirty="0"/>
              <a:t>. </a:t>
            </a:r>
            <a:r>
              <a:rPr lang="en-US" b="1" dirty="0"/>
              <a:t>References in ESAP1 to “this</a:t>
            </a:r>
            <a:r>
              <a:rPr lang="cs-CZ" b="1" dirty="0"/>
              <a:t> </a:t>
            </a:r>
            <a:r>
              <a:rPr lang="en-US" b="1" dirty="0"/>
              <a:t>ESAP” should be interpreted as applying equally to this ESAP2,</a:t>
            </a:r>
            <a:r>
              <a:rPr lang="cs-CZ" b="1" dirty="0"/>
              <a:t> </a:t>
            </a:r>
            <a:r>
              <a:rPr lang="en-US" b="1" dirty="0"/>
              <a:t>where appropriate.</a:t>
            </a:r>
          </a:p>
        </p:txBody>
      </p:sp>
      <p:sp>
        <p:nvSpPr>
          <p:cNvPr id="4" name="Zástupný symbol pro číslo snímku 3">
            <a:extLst>
              <a:ext uri="{FF2B5EF4-FFF2-40B4-BE49-F238E27FC236}">
                <a16:creationId xmlns:a16="http://schemas.microsoft.com/office/drawing/2014/main" id="{3FBCD1E7-5D61-494C-AA3B-0DF941117B8B}"/>
              </a:ext>
            </a:extLst>
          </p:cNvPr>
          <p:cNvSpPr>
            <a:spLocks noGrp="1"/>
          </p:cNvSpPr>
          <p:nvPr>
            <p:ph type="sldNum" sz="quarter" idx="12"/>
          </p:nvPr>
        </p:nvSpPr>
        <p:spPr/>
        <p:txBody>
          <a:bodyPr/>
          <a:lstStyle/>
          <a:p>
            <a:fld id="{FE01A127-290C-48A0-88AE-62F872F531E3}" type="slidenum">
              <a:rPr lang="cs-CZ" smtClean="0"/>
              <a:t>4</a:t>
            </a:fld>
            <a:endParaRPr lang="cs-CZ"/>
          </a:p>
        </p:txBody>
      </p:sp>
    </p:spTree>
    <p:extLst>
      <p:ext uri="{BB962C8B-B14F-4D97-AF65-F5344CB8AC3E}">
        <p14:creationId xmlns:p14="http://schemas.microsoft.com/office/powerpoint/2010/main" val="3157668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DC5B3A-3291-4E46-8845-95592D316AD8}"/>
              </a:ext>
            </a:extLst>
          </p:cNvPr>
          <p:cNvSpPr>
            <a:spLocks noGrp="1"/>
          </p:cNvSpPr>
          <p:nvPr>
            <p:ph type="title"/>
          </p:nvPr>
        </p:nvSpPr>
        <p:spPr/>
        <p:txBody>
          <a:bodyPr/>
          <a:lstStyle/>
          <a:p>
            <a:r>
              <a:rPr lang="cs-CZ" b="1" dirty="0">
                <a:solidFill>
                  <a:schemeClr val="tx2"/>
                </a:solidFill>
              </a:rPr>
              <a:t>ESAP2: </a:t>
            </a:r>
            <a:r>
              <a:rPr lang="cs-CZ" b="1" dirty="0" err="1">
                <a:solidFill>
                  <a:schemeClr val="tx2"/>
                </a:solidFill>
              </a:rPr>
              <a:t>Judgements</a:t>
            </a:r>
            <a:r>
              <a:rPr lang="cs-CZ" b="1" dirty="0">
                <a:solidFill>
                  <a:schemeClr val="tx2"/>
                </a:solidFill>
              </a:rPr>
              <a:t> on </a:t>
            </a:r>
            <a:r>
              <a:rPr lang="cs-CZ" b="1" dirty="0" err="1">
                <a:solidFill>
                  <a:schemeClr val="tx2"/>
                </a:solidFill>
              </a:rPr>
              <a:t>contract</a:t>
            </a:r>
            <a:r>
              <a:rPr lang="cs-CZ" b="1" dirty="0">
                <a:solidFill>
                  <a:schemeClr val="tx2"/>
                </a:solidFill>
              </a:rPr>
              <a:t> </a:t>
            </a:r>
            <a:r>
              <a:rPr lang="cs-CZ" b="1" dirty="0" err="1">
                <a:solidFill>
                  <a:schemeClr val="tx2"/>
                </a:solidFill>
              </a:rPr>
              <a:t>boundary</a:t>
            </a:r>
            <a:endParaRPr lang="cs-CZ" b="1" dirty="0">
              <a:solidFill>
                <a:schemeClr val="tx2"/>
              </a:solidFill>
            </a:endParaRPr>
          </a:p>
        </p:txBody>
      </p:sp>
      <p:sp>
        <p:nvSpPr>
          <p:cNvPr id="3" name="Zástupný obsah 2">
            <a:extLst>
              <a:ext uri="{FF2B5EF4-FFF2-40B4-BE49-F238E27FC236}">
                <a16:creationId xmlns:a16="http://schemas.microsoft.com/office/drawing/2014/main" id="{EAD56304-86E6-4AB1-99A3-AD9575922735}"/>
              </a:ext>
            </a:extLst>
          </p:cNvPr>
          <p:cNvSpPr>
            <a:spLocks noGrp="1"/>
          </p:cNvSpPr>
          <p:nvPr>
            <p:ph idx="1"/>
          </p:nvPr>
        </p:nvSpPr>
        <p:spPr/>
        <p:txBody>
          <a:bodyPr>
            <a:normAutofit/>
          </a:bodyPr>
          <a:lstStyle/>
          <a:p>
            <a:pPr marL="457200" lvl="1" indent="0" algn="just">
              <a:buNone/>
            </a:pPr>
            <a:r>
              <a:rPr lang="en-US" b="1" dirty="0"/>
              <a:t>2016 (3.2.2.2)</a:t>
            </a:r>
          </a:p>
          <a:p>
            <a:pPr marL="457200" lvl="1" indent="0" algn="just">
              <a:buNone/>
            </a:pPr>
            <a:r>
              <a:rPr lang="en-US" dirty="0"/>
              <a:t>In particular the AFR should draw attention to any material judgements made in the calculation of Technical Provisions.</a:t>
            </a:r>
          </a:p>
          <a:p>
            <a:pPr marL="457200" lvl="1" indent="0" algn="just">
              <a:buNone/>
            </a:pPr>
            <a:endParaRPr lang="en-US" b="1" dirty="0"/>
          </a:p>
          <a:p>
            <a:pPr marL="457200" lvl="1" indent="0" algn="just">
              <a:buNone/>
            </a:pPr>
            <a:r>
              <a:rPr lang="en-US" b="1" dirty="0"/>
              <a:t>2021 (2.2.2.2)</a:t>
            </a:r>
          </a:p>
          <a:p>
            <a:pPr marL="457200" lvl="1" indent="0" algn="just">
              <a:buNone/>
            </a:pPr>
            <a:r>
              <a:rPr lang="en-US" dirty="0"/>
              <a:t>In particular the AFR should draw attention to any material judgements made in </a:t>
            </a:r>
            <a:r>
              <a:rPr lang="en-US" b="1" dirty="0"/>
              <a:t>the identification of the boundary of insurance or reinsurance contracts</a:t>
            </a:r>
            <a:r>
              <a:rPr lang="en-US" dirty="0"/>
              <a:t> and in the calculation of Technical Provisions.</a:t>
            </a:r>
          </a:p>
        </p:txBody>
      </p:sp>
      <p:sp>
        <p:nvSpPr>
          <p:cNvPr id="4" name="Zástupný symbol pro číslo snímku 3">
            <a:extLst>
              <a:ext uri="{FF2B5EF4-FFF2-40B4-BE49-F238E27FC236}">
                <a16:creationId xmlns:a16="http://schemas.microsoft.com/office/drawing/2014/main" id="{4C0CA3ED-2545-4336-BA75-083965119CC3}"/>
              </a:ext>
            </a:extLst>
          </p:cNvPr>
          <p:cNvSpPr>
            <a:spLocks noGrp="1"/>
          </p:cNvSpPr>
          <p:nvPr>
            <p:ph type="sldNum" sz="quarter" idx="12"/>
          </p:nvPr>
        </p:nvSpPr>
        <p:spPr/>
        <p:txBody>
          <a:bodyPr/>
          <a:lstStyle/>
          <a:p>
            <a:fld id="{FE01A127-290C-48A0-88AE-62F872F531E3}" type="slidenum">
              <a:rPr lang="cs-CZ" smtClean="0"/>
              <a:t>5</a:t>
            </a:fld>
            <a:endParaRPr lang="cs-CZ"/>
          </a:p>
        </p:txBody>
      </p:sp>
    </p:spTree>
    <p:extLst>
      <p:ext uri="{BB962C8B-B14F-4D97-AF65-F5344CB8AC3E}">
        <p14:creationId xmlns:p14="http://schemas.microsoft.com/office/powerpoint/2010/main" val="776437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DC5B3A-3291-4E46-8845-95592D316AD8}"/>
              </a:ext>
            </a:extLst>
          </p:cNvPr>
          <p:cNvSpPr>
            <a:spLocks noGrp="1"/>
          </p:cNvSpPr>
          <p:nvPr>
            <p:ph type="title"/>
          </p:nvPr>
        </p:nvSpPr>
        <p:spPr/>
        <p:txBody>
          <a:bodyPr/>
          <a:lstStyle/>
          <a:p>
            <a:r>
              <a:rPr lang="cs-CZ" b="1" dirty="0">
                <a:solidFill>
                  <a:schemeClr val="tx2"/>
                </a:solidFill>
              </a:rPr>
              <a:t>ESAP2: </a:t>
            </a:r>
            <a:r>
              <a:rPr lang="en-US" b="1" dirty="0">
                <a:solidFill>
                  <a:schemeClr val="tx2"/>
                </a:solidFill>
              </a:rPr>
              <a:t>Data collection and Directory of data</a:t>
            </a:r>
            <a:endParaRPr lang="cs-CZ" b="1" dirty="0">
              <a:solidFill>
                <a:schemeClr val="tx2"/>
              </a:solidFill>
            </a:endParaRPr>
          </a:p>
        </p:txBody>
      </p:sp>
      <p:sp>
        <p:nvSpPr>
          <p:cNvPr id="3" name="Zástupný obsah 2">
            <a:extLst>
              <a:ext uri="{FF2B5EF4-FFF2-40B4-BE49-F238E27FC236}">
                <a16:creationId xmlns:a16="http://schemas.microsoft.com/office/drawing/2014/main" id="{EAD56304-86E6-4AB1-99A3-AD9575922735}"/>
              </a:ext>
            </a:extLst>
          </p:cNvPr>
          <p:cNvSpPr>
            <a:spLocks noGrp="1"/>
          </p:cNvSpPr>
          <p:nvPr>
            <p:ph idx="1"/>
          </p:nvPr>
        </p:nvSpPr>
        <p:spPr/>
        <p:txBody>
          <a:bodyPr>
            <a:normAutofit/>
          </a:bodyPr>
          <a:lstStyle/>
          <a:p>
            <a:pPr marL="457200" lvl="1" indent="0" algn="just">
              <a:buNone/>
            </a:pPr>
            <a:r>
              <a:rPr lang="en-US" b="1" dirty="0"/>
              <a:t>2016 </a:t>
            </a:r>
            <a:endParaRPr lang="cs-CZ" b="1" dirty="0"/>
          </a:p>
          <a:p>
            <a:pPr marL="457200" lvl="1" indent="0" algn="just">
              <a:buNone/>
            </a:pPr>
            <a:r>
              <a:rPr lang="cs-CZ" dirty="0"/>
              <a:t>---</a:t>
            </a:r>
            <a:endParaRPr lang="en-US" dirty="0"/>
          </a:p>
          <a:p>
            <a:pPr marL="457200" lvl="1" indent="0" algn="just">
              <a:buNone/>
            </a:pPr>
            <a:endParaRPr lang="en-US" b="1" dirty="0"/>
          </a:p>
          <a:p>
            <a:pPr marL="457200" lvl="1" indent="0" algn="just">
              <a:buNone/>
            </a:pPr>
            <a:r>
              <a:rPr lang="en-US" b="1" dirty="0"/>
              <a:t>2021 (2.2.5.5)</a:t>
            </a:r>
          </a:p>
          <a:p>
            <a:pPr marL="457200" lvl="1" indent="0" algn="just">
              <a:buNone/>
            </a:pPr>
            <a:r>
              <a:rPr lang="en-US" dirty="0"/>
              <a:t>The AFR should disclose any concern the AF has on the documentation describing the process of the collection of data and analysis of its quality and other information that relates to the calculation of Technical Provisions, including any concern the AF has on the directory of the data used in the calculation of the Technical Provisions.</a:t>
            </a:r>
          </a:p>
        </p:txBody>
      </p:sp>
      <p:sp>
        <p:nvSpPr>
          <p:cNvPr id="4" name="Zástupný symbol pro číslo snímku 3">
            <a:extLst>
              <a:ext uri="{FF2B5EF4-FFF2-40B4-BE49-F238E27FC236}">
                <a16:creationId xmlns:a16="http://schemas.microsoft.com/office/drawing/2014/main" id="{4769D63E-5C43-40FF-9774-51423BB0F154}"/>
              </a:ext>
            </a:extLst>
          </p:cNvPr>
          <p:cNvSpPr>
            <a:spLocks noGrp="1"/>
          </p:cNvSpPr>
          <p:nvPr>
            <p:ph type="sldNum" sz="quarter" idx="12"/>
          </p:nvPr>
        </p:nvSpPr>
        <p:spPr/>
        <p:txBody>
          <a:bodyPr/>
          <a:lstStyle/>
          <a:p>
            <a:fld id="{FE01A127-290C-48A0-88AE-62F872F531E3}" type="slidenum">
              <a:rPr lang="cs-CZ" smtClean="0"/>
              <a:t>6</a:t>
            </a:fld>
            <a:endParaRPr lang="cs-CZ"/>
          </a:p>
        </p:txBody>
      </p:sp>
    </p:spTree>
    <p:extLst>
      <p:ext uri="{BB962C8B-B14F-4D97-AF65-F5344CB8AC3E}">
        <p14:creationId xmlns:p14="http://schemas.microsoft.com/office/powerpoint/2010/main" val="788567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DC5B3A-3291-4E46-8845-95592D316AD8}"/>
              </a:ext>
            </a:extLst>
          </p:cNvPr>
          <p:cNvSpPr>
            <a:spLocks noGrp="1"/>
          </p:cNvSpPr>
          <p:nvPr>
            <p:ph type="title"/>
          </p:nvPr>
        </p:nvSpPr>
        <p:spPr/>
        <p:txBody>
          <a:bodyPr/>
          <a:lstStyle/>
          <a:p>
            <a:r>
              <a:rPr lang="cs-CZ" b="1" dirty="0">
                <a:solidFill>
                  <a:schemeClr val="tx2"/>
                </a:solidFill>
              </a:rPr>
              <a:t>ESAP2: </a:t>
            </a:r>
            <a:r>
              <a:rPr lang="en-US" b="1" dirty="0">
                <a:solidFill>
                  <a:schemeClr val="tx2"/>
                </a:solidFill>
              </a:rPr>
              <a:t>Valuation of options and guarantees</a:t>
            </a:r>
            <a:endParaRPr lang="cs-CZ" b="1" dirty="0">
              <a:solidFill>
                <a:schemeClr val="tx2"/>
              </a:solidFill>
            </a:endParaRPr>
          </a:p>
        </p:txBody>
      </p:sp>
      <p:sp>
        <p:nvSpPr>
          <p:cNvPr id="3" name="Zástupný obsah 2">
            <a:extLst>
              <a:ext uri="{FF2B5EF4-FFF2-40B4-BE49-F238E27FC236}">
                <a16:creationId xmlns:a16="http://schemas.microsoft.com/office/drawing/2014/main" id="{EAD56304-86E6-4AB1-99A3-AD9575922735}"/>
              </a:ext>
            </a:extLst>
          </p:cNvPr>
          <p:cNvSpPr>
            <a:spLocks noGrp="1"/>
          </p:cNvSpPr>
          <p:nvPr>
            <p:ph idx="1"/>
          </p:nvPr>
        </p:nvSpPr>
        <p:spPr/>
        <p:txBody>
          <a:bodyPr>
            <a:normAutofit/>
          </a:bodyPr>
          <a:lstStyle/>
          <a:p>
            <a:pPr marL="457200" lvl="1" indent="0" algn="just">
              <a:buNone/>
            </a:pPr>
            <a:r>
              <a:rPr lang="en-US" b="1" dirty="0"/>
              <a:t>2016 (3.2.6.4)</a:t>
            </a:r>
          </a:p>
          <a:p>
            <a:pPr marL="457200" lvl="1" indent="0" algn="just">
              <a:buNone/>
            </a:pPr>
            <a:r>
              <a:rPr lang="en-US" dirty="0"/>
              <a:t>The AFR must include an assessment of the appropriateness of the methods and models used in the calculation of options and guarantees included in insurance or reinsurance contracts.</a:t>
            </a:r>
          </a:p>
          <a:p>
            <a:pPr marL="457200" lvl="1" indent="0" algn="just">
              <a:buNone/>
            </a:pPr>
            <a:endParaRPr lang="en-US" b="1" dirty="0"/>
          </a:p>
          <a:p>
            <a:pPr marL="457200" lvl="1" indent="0" algn="just">
              <a:buNone/>
            </a:pPr>
            <a:r>
              <a:rPr lang="en-US" b="1" dirty="0"/>
              <a:t>2021 (2.2.6.4)</a:t>
            </a:r>
          </a:p>
          <a:p>
            <a:pPr marL="457200" lvl="1" indent="0" algn="just">
              <a:buNone/>
            </a:pPr>
            <a:r>
              <a:rPr lang="en-US" dirty="0"/>
              <a:t>The AFR must include an assessment of the appropriateness of the methods and models used in the calculation of options and guarantees included in insurance or reinsurance contracts and </a:t>
            </a:r>
            <a:r>
              <a:rPr lang="en-US" b="1" dirty="0"/>
              <a:t>in the valuation of these options and guarantees in the Technical Provisions</a:t>
            </a:r>
            <a:r>
              <a:rPr lang="en-US" dirty="0"/>
              <a:t>.</a:t>
            </a:r>
          </a:p>
        </p:txBody>
      </p:sp>
      <p:sp>
        <p:nvSpPr>
          <p:cNvPr id="4" name="Zástupný symbol pro číslo snímku 3">
            <a:extLst>
              <a:ext uri="{FF2B5EF4-FFF2-40B4-BE49-F238E27FC236}">
                <a16:creationId xmlns:a16="http://schemas.microsoft.com/office/drawing/2014/main" id="{FFAB4C65-A902-4518-BC0D-A57351131AC4}"/>
              </a:ext>
            </a:extLst>
          </p:cNvPr>
          <p:cNvSpPr>
            <a:spLocks noGrp="1"/>
          </p:cNvSpPr>
          <p:nvPr>
            <p:ph type="sldNum" sz="quarter" idx="12"/>
          </p:nvPr>
        </p:nvSpPr>
        <p:spPr/>
        <p:txBody>
          <a:bodyPr/>
          <a:lstStyle/>
          <a:p>
            <a:fld id="{FE01A127-290C-48A0-88AE-62F872F531E3}" type="slidenum">
              <a:rPr lang="cs-CZ" smtClean="0"/>
              <a:t>7</a:t>
            </a:fld>
            <a:endParaRPr lang="cs-CZ"/>
          </a:p>
        </p:txBody>
      </p:sp>
    </p:spTree>
    <p:extLst>
      <p:ext uri="{BB962C8B-B14F-4D97-AF65-F5344CB8AC3E}">
        <p14:creationId xmlns:p14="http://schemas.microsoft.com/office/powerpoint/2010/main" val="2443949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DC5B3A-3291-4E46-8845-95592D316AD8}"/>
              </a:ext>
            </a:extLst>
          </p:cNvPr>
          <p:cNvSpPr>
            <a:spLocks noGrp="1"/>
          </p:cNvSpPr>
          <p:nvPr>
            <p:ph type="title"/>
          </p:nvPr>
        </p:nvSpPr>
        <p:spPr/>
        <p:txBody>
          <a:bodyPr/>
          <a:lstStyle/>
          <a:p>
            <a:r>
              <a:rPr lang="cs-CZ" b="1" dirty="0">
                <a:solidFill>
                  <a:schemeClr val="tx2"/>
                </a:solidFill>
              </a:rPr>
              <a:t>ESAP2: </a:t>
            </a:r>
            <a:r>
              <a:rPr lang="en-US" b="1" dirty="0">
                <a:solidFill>
                  <a:schemeClr val="tx2"/>
                </a:solidFill>
              </a:rPr>
              <a:t>Model changes</a:t>
            </a:r>
            <a:endParaRPr lang="cs-CZ" b="1" dirty="0">
              <a:solidFill>
                <a:schemeClr val="tx2"/>
              </a:solidFill>
            </a:endParaRPr>
          </a:p>
        </p:txBody>
      </p:sp>
      <p:sp>
        <p:nvSpPr>
          <p:cNvPr id="3" name="Zástupný obsah 2">
            <a:extLst>
              <a:ext uri="{FF2B5EF4-FFF2-40B4-BE49-F238E27FC236}">
                <a16:creationId xmlns:a16="http://schemas.microsoft.com/office/drawing/2014/main" id="{EAD56304-86E6-4AB1-99A3-AD9575922735}"/>
              </a:ext>
            </a:extLst>
          </p:cNvPr>
          <p:cNvSpPr>
            <a:spLocks noGrp="1"/>
          </p:cNvSpPr>
          <p:nvPr>
            <p:ph idx="1"/>
          </p:nvPr>
        </p:nvSpPr>
        <p:spPr/>
        <p:txBody>
          <a:bodyPr>
            <a:normAutofit/>
          </a:bodyPr>
          <a:lstStyle/>
          <a:p>
            <a:pPr marL="457200" lvl="1" indent="0" algn="just">
              <a:buNone/>
            </a:pPr>
            <a:r>
              <a:rPr lang="en-US" b="1" dirty="0"/>
              <a:t>2016 (3.2.6.7)</a:t>
            </a:r>
          </a:p>
          <a:p>
            <a:pPr marL="457200" lvl="1" indent="0" algn="just">
              <a:buNone/>
            </a:pPr>
            <a:r>
              <a:rPr lang="en-US" dirty="0"/>
              <a:t>The AFR should disclose and justify any material changes in methods from those used in the previous AFR and quantify the effect on the Technical Provisions.</a:t>
            </a:r>
          </a:p>
          <a:p>
            <a:pPr marL="457200" lvl="1" indent="0" algn="just">
              <a:buNone/>
            </a:pPr>
            <a:endParaRPr lang="en-US" b="1" dirty="0"/>
          </a:p>
          <a:p>
            <a:pPr marL="457200" lvl="1" indent="0" algn="just">
              <a:buNone/>
            </a:pPr>
            <a:r>
              <a:rPr lang="en-US" b="1" dirty="0"/>
              <a:t>2021 (2.2.6.7)</a:t>
            </a:r>
          </a:p>
          <a:p>
            <a:pPr marL="457200" lvl="1" indent="0" algn="just">
              <a:buNone/>
            </a:pPr>
            <a:r>
              <a:rPr lang="en-US" dirty="0"/>
              <a:t>The AFR should disclose and justify any material changes in methods </a:t>
            </a:r>
            <a:r>
              <a:rPr lang="en-US" b="1" dirty="0"/>
              <a:t>or models </a:t>
            </a:r>
            <a:r>
              <a:rPr lang="en-US" dirty="0"/>
              <a:t>from those used in the previous AFR and quantify the effect on the Technical Provisions.</a:t>
            </a:r>
          </a:p>
        </p:txBody>
      </p:sp>
      <p:sp>
        <p:nvSpPr>
          <p:cNvPr id="4" name="Zástupný symbol pro číslo snímku 3">
            <a:extLst>
              <a:ext uri="{FF2B5EF4-FFF2-40B4-BE49-F238E27FC236}">
                <a16:creationId xmlns:a16="http://schemas.microsoft.com/office/drawing/2014/main" id="{352C1842-1D4E-4680-BC00-D8899C6D55E1}"/>
              </a:ext>
            </a:extLst>
          </p:cNvPr>
          <p:cNvSpPr>
            <a:spLocks noGrp="1"/>
          </p:cNvSpPr>
          <p:nvPr>
            <p:ph type="sldNum" sz="quarter" idx="12"/>
          </p:nvPr>
        </p:nvSpPr>
        <p:spPr/>
        <p:txBody>
          <a:bodyPr/>
          <a:lstStyle/>
          <a:p>
            <a:fld id="{FE01A127-290C-48A0-88AE-62F872F531E3}" type="slidenum">
              <a:rPr lang="cs-CZ" smtClean="0"/>
              <a:t>8</a:t>
            </a:fld>
            <a:endParaRPr lang="cs-CZ"/>
          </a:p>
        </p:txBody>
      </p:sp>
    </p:spTree>
    <p:extLst>
      <p:ext uri="{BB962C8B-B14F-4D97-AF65-F5344CB8AC3E}">
        <p14:creationId xmlns:p14="http://schemas.microsoft.com/office/powerpoint/2010/main" val="3651650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DC5B3A-3291-4E46-8845-95592D316AD8}"/>
              </a:ext>
            </a:extLst>
          </p:cNvPr>
          <p:cNvSpPr>
            <a:spLocks noGrp="1"/>
          </p:cNvSpPr>
          <p:nvPr>
            <p:ph type="title"/>
          </p:nvPr>
        </p:nvSpPr>
        <p:spPr/>
        <p:txBody>
          <a:bodyPr/>
          <a:lstStyle/>
          <a:p>
            <a:r>
              <a:rPr lang="cs-CZ" b="1" dirty="0">
                <a:solidFill>
                  <a:schemeClr val="tx2"/>
                </a:solidFill>
              </a:rPr>
              <a:t>ESAP2: </a:t>
            </a:r>
            <a:r>
              <a:rPr lang="en-US" b="1" dirty="0">
                <a:solidFill>
                  <a:schemeClr val="tx2"/>
                </a:solidFill>
              </a:rPr>
              <a:t>Sustainability risk impact on underwriting</a:t>
            </a:r>
            <a:endParaRPr lang="cs-CZ" b="1" dirty="0">
              <a:solidFill>
                <a:schemeClr val="tx2"/>
              </a:solidFill>
            </a:endParaRPr>
          </a:p>
        </p:txBody>
      </p:sp>
      <p:sp>
        <p:nvSpPr>
          <p:cNvPr id="3" name="Zástupný obsah 2">
            <a:extLst>
              <a:ext uri="{FF2B5EF4-FFF2-40B4-BE49-F238E27FC236}">
                <a16:creationId xmlns:a16="http://schemas.microsoft.com/office/drawing/2014/main" id="{EAD56304-86E6-4AB1-99A3-AD9575922735}"/>
              </a:ext>
            </a:extLst>
          </p:cNvPr>
          <p:cNvSpPr>
            <a:spLocks noGrp="1"/>
          </p:cNvSpPr>
          <p:nvPr>
            <p:ph idx="1"/>
          </p:nvPr>
        </p:nvSpPr>
        <p:spPr/>
        <p:txBody>
          <a:bodyPr>
            <a:normAutofit/>
          </a:bodyPr>
          <a:lstStyle/>
          <a:p>
            <a:pPr marL="457200" lvl="1" indent="0" algn="just">
              <a:buNone/>
            </a:pPr>
            <a:r>
              <a:rPr lang="en-US" b="1" dirty="0"/>
              <a:t>2016 (3.3.4.1)</a:t>
            </a:r>
          </a:p>
          <a:p>
            <a:pPr marL="457200" lvl="1" indent="0" algn="just">
              <a:buNone/>
            </a:pPr>
            <a:r>
              <a:rPr lang="en-US" dirty="0"/>
              <a:t>The AFR should describe the external environmental factors which have the potential to influence the profitability of new</a:t>
            </a:r>
            <a:r>
              <a:rPr lang="cs-CZ" dirty="0"/>
              <a:t> </a:t>
            </a:r>
            <a:r>
              <a:rPr lang="en-US" dirty="0"/>
              <a:t>business including renewals. These factors might include inflation, legal risk and changes in the market … </a:t>
            </a:r>
          </a:p>
          <a:p>
            <a:pPr marL="457200" lvl="1" indent="0" algn="just">
              <a:buNone/>
            </a:pPr>
            <a:endParaRPr lang="en-US" b="1" dirty="0"/>
          </a:p>
          <a:p>
            <a:pPr marL="457200" lvl="1" indent="0" algn="just">
              <a:buNone/>
            </a:pPr>
            <a:r>
              <a:rPr lang="en-US" b="1" dirty="0"/>
              <a:t>2021 (2.3.4.1)</a:t>
            </a:r>
          </a:p>
          <a:p>
            <a:pPr marL="457200" lvl="1" indent="0" algn="just">
              <a:buNone/>
            </a:pPr>
            <a:r>
              <a:rPr lang="en-US" dirty="0"/>
              <a:t>The AFR should describe the external environmental factors which have the potential to influence the profitability of new business including renewals. These factors might include inflation, legal risk, </a:t>
            </a:r>
            <a:r>
              <a:rPr lang="en-US" b="1" dirty="0"/>
              <a:t>sustainability risks </a:t>
            </a:r>
            <a:r>
              <a:rPr lang="en-US" dirty="0"/>
              <a:t>and changes in the market …</a:t>
            </a:r>
          </a:p>
        </p:txBody>
      </p:sp>
      <p:sp>
        <p:nvSpPr>
          <p:cNvPr id="4" name="Zástupný symbol pro číslo snímku 3">
            <a:extLst>
              <a:ext uri="{FF2B5EF4-FFF2-40B4-BE49-F238E27FC236}">
                <a16:creationId xmlns:a16="http://schemas.microsoft.com/office/drawing/2014/main" id="{4DFB171A-90D9-4CDD-B2BD-DF72F90E92A3}"/>
              </a:ext>
            </a:extLst>
          </p:cNvPr>
          <p:cNvSpPr>
            <a:spLocks noGrp="1"/>
          </p:cNvSpPr>
          <p:nvPr>
            <p:ph type="sldNum" sz="quarter" idx="12"/>
          </p:nvPr>
        </p:nvSpPr>
        <p:spPr/>
        <p:txBody>
          <a:bodyPr/>
          <a:lstStyle/>
          <a:p>
            <a:fld id="{FE01A127-290C-48A0-88AE-62F872F531E3}" type="slidenum">
              <a:rPr lang="cs-CZ" smtClean="0"/>
              <a:t>9</a:t>
            </a:fld>
            <a:endParaRPr lang="cs-CZ"/>
          </a:p>
        </p:txBody>
      </p:sp>
    </p:spTree>
    <p:extLst>
      <p:ext uri="{BB962C8B-B14F-4D97-AF65-F5344CB8AC3E}">
        <p14:creationId xmlns:p14="http://schemas.microsoft.com/office/powerpoint/2010/main" val="2982435097"/>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1013</Words>
  <Application>Microsoft Office PowerPoint</Application>
  <PresentationFormat>Širokoúhlá obrazovka</PresentationFormat>
  <Paragraphs>116</Paragraphs>
  <Slides>15</Slides>
  <Notes>0</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1</vt:i4>
      </vt:variant>
      <vt:variant>
        <vt:lpstr>Nadpisy snímků</vt:lpstr>
      </vt:variant>
      <vt:variant>
        <vt:i4>15</vt:i4>
      </vt:variant>
    </vt:vector>
  </HeadingPairs>
  <TitlesOfParts>
    <vt:vector size="21" baseType="lpstr">
      <vt:lpstr>Arial</vt:lpstr>
      <vt:lpstr>Calibri</vt:lpstr>
      <vt:lpstr>Calibri Light</vt:lpstr>
      <vt:lpstr>Wingdings</vt:lpstr>
      <vt:lpstr>Motiv Office</vt:lpstr>
      <vt:lpstr>Adobe Acrobat Document</vt:lpstr>
      <vt:lpstr>PS (E)SAP2</vt:lpstr>
      <vt:lpstr>PS (E)SAP2</vt:lpstr>
      <vt:lpstr>ESAP2 (2021)</vt:lpstr>
      <vt:lpstr>ESAP2: Relationship with ESAP1</vt:lpstr>
      <vt:lpstr>ESAP2: Judgements on contract boundary</vt:lpstr>
      <vt:lpstr>ESAP2: Data collection and Directory of data</vt:lpstr>
      <vt:lpstr>ESAP2: Valuation of options and guarantees</vt:lpstr>
      <vt:lpstr>ESAP2: Model changes</vt:lpstr>
      <vt:lpstr>ESAP2: Sustainability risk impact on underwriting</vt:lpstr>
      <vt:lpstr>ESAP2: Reinsurance link to in-force portfolio</vt:lpstr>
      <vt:lpstr>ESAP2: Own credit assessment of reinsurers</vt:lpstr>
      <vt:lpstr>ESAP2: AF contribution to LAC DT modelling</vt:lpstr>
      <vt:lpstr>ESAP2: AF contribution to EPIFP</vt:lpstr>
      <vt:lpstr>SAP2 (2021)</vt:lpstr>
      <vt:lpstr>Přílohy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 (E)SAP2</dc:title>
  <dc:creator>Hendrych Radek</dc:creator>
  <cp:lastModifiedBy>Hendrych Radek</cp:lastModifiedBy>
  <cp:revision>11</cp:revision>
  <dcterms:created xsi:type="dcterms:W3CDTF">2021-10-06T04:08:35Z</dcterms:created>
  <dcterms:modified xsi:type="dcterms:W3CDTF">2021-10-07T04:22:50Z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96db974-983c-4868-8628-e426985202e0_Enabled">
    <vt:lpwstr>true</vt:lpwstr>
  </property>
  <property fmtid="{D5CDD505-2E9C-101B-9397-08002B2CF9AE}" pid="3" name="MSIP_Label_296db974-983c-4868-8628-e426985202e0_SetDate">
    <vt:lpwstr>2021-10-06T04:12:38Z</vt:lpwstr>
  </property>
  <property fmtid="{D5CDD505-2E9C-101B-9397-08002B2CF9AE}" pid="4" name="MSIP_Label_296db974-983c-4868-8628-e426985202e0_Method">
    <vt:lpwstr>Privileged</vt:lpwstr>
  </property>
  <property fmtid="{D5CDD505-2E9C-101B-9397-08002B2CF9AE}" pid="5" name="MSIP_Label_296db974-983c-4868-8628-e426985202e0_Name">
    <vt:lpwstr>296db974-983c-4868-8628-e426985202e0</vt:lpwstr>
  </property>
  <property fmtid="{D5CDD505-2E9C-101B-9397-08002B2CF9AE}" pid="6" name="MSIP_Label_296db974-983c-4868-8628-e426985202e0_SiteId">
    <vt:lpwstr>64af2aee-7d6c-49ac-a409-192d3fee73b8</vt:lpwstr>
  </property>
  <property fmtid="{D5CDD505-2E9C-101B-9397-08002B2CF9AE}" pid="7" name="MSIP_Label_296db974-983c-4868-8628-e426985202e0_ActionId">
    <vt:lpwstr>f8a0dc03-238f-4c9f-aab0-5a7e5caeb087</vt:lpwstr>
  </property>
  <property fmtid="{D5CDD505-2E9C-101B-9397-08002B2CF9AE}" pid="8" name="MSIP_Label_296db974-983c-4868-8628-e426985202e0_ContentBits">
    <vt:lpwstr>0</vt:lpwstr>
  </property>
</Properties>
</file>